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6" r:id="rId3"/>
    <p:sldId id="268" r:id="rId4"/>
    <p:sldId id="272" r:id="rId5"/>
    <p:sldId id="259" r:id="rId6"/>
    <p:sldId id="267" r:id="rId7"/>
    <p:sldId id="261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1C7C01-38EA-43B1-B43F-89E23CCFDBB0}">
          <p14:sldIdLst>
            <p14:sldId id="269"/>
            <p14:sldId id="256"/>
            <p14:sldId id="268"/>
            <p14:sldId id="272"/>
            <p14:sldId id="259"/>
            <p14:sldId id="267"/>
            <p14:sldId id="261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0715-537A-4599-97A8-A946542BBE7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D8E6-4DFB-4450-859E-EE354AF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8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D8E6-4DFB-4450-859E-EE354AFF96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3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F36BE-0202-0E0C-FE61-CDB1D404F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58D255-7A85-A9A0-B0C0-26625D61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6CF7C-A7CB-7A28-8D9F-FEE1A289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9AC04-F0DC-E08E-1182-57282421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E3848-B463-C10F-6E9E-5E4C9E19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3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7AB63-4994-71E7-5164-55D8762A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3EB23A-F526-4C73-99CF-F2A69E2F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97DC4-4294-37D5-14E8-603802EE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64395-4DD5-1DA2-C775-7240A79C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519C6-7B60-019A-6A66-FAC417A4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5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D37ABE-766A-9232-0CCA-1A96E9324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CC263-9465-7795-2CEF-B965A9C29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D57D6-F85C-EEFC-4030-CFDE254C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54019-7513-3710-E60E-B9AB08C6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6ABFB-0253-8D71-82D6-1900CCDF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3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61D2-F863-BD3C-E917-25326D77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7ED47-5FB4-B109-F65F-855608C15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52E98-1735-6365-14A0-2A9190CE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D47BA-C0BF-BAFF-88DD-467D4787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3DB9-48CD-749E-B1C8-5661F0D6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7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57F64-75A1-D05C-4975-9234B470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C775E-32C0-D9A3-E08D-0F908381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D9BC1-FD6E-F658-AD90-8F293F4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13506-4E89-D565-0810-8628CD16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46740-026F-42A1-926C-D854213F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F4AF7-22E6-9CE6-C9D6-93EF154C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D6D50-089E-4080-B40C-008B8F6A1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21F9AF-B31D-36FD-3D4E-409DF848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04BD2-3D61-6C00-B7E8-5EB90B1A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6E0CF-CBA9-BB8A-E0E7-022220CF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06BA5-411D-841F-7906-C7004076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2279-FD04-C7A3-20E4-D472B6BB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297DB-0051-54A9-F8B7-07A6BC4D0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1391A-BA73-96A0-5089-F446455D6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BBAE0-7761-69E0-D33F-9F4E2EEDC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5FC1E8-47C0-F8D5-0512-BEC6BAEF5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078625-D80A-3763-FF6A-FA978306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1D8D7E-2351-DDB3-C5E5-B8C609B7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E3070B-8A8C-636A-EFE1-A994AA47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B0A73-AC69-6F83-F674-F67DD105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73B855-97D0-CECD-F124-2C31170C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D27943-000B-670A-F24F-C23F6B20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BB7440-5361-25A6-9C5F-7D3EBAA2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742C41-4EBA-077C-2947-EDDD281E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E2A0F-C5A9-91CD-626E-C42DCC7C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B31594-9170-5BCB-3F6C-DD722CC3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4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54FB3-8A3D-E51F-E87E-FDD4FA94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A897C-64CE-2DED-CD6C-FB4A1E03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31E487-35F6-A9D4-26A8-4BB8BCF6A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6C71B-0DAA-9AFB-3E05-153A6702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F8E9D-73AC-96B3-C686-EC7BB08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D78C4-FB0B-5527-AECD-C17458F1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544F1-60E8-60CD-1560-E0F49F17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A94985-5562-842D-3495-5D6FAC815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4C3907-8E0E-9436-280D-DFB7917D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C393BE-D7F8-AE90-7A62-E0CF2EC1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329B37-0DF2-D144-43FD-94977B9C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3285D-B860-3738-C465-00DDA232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95BFB-4112-0819-1756-99E97093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600BC2-E4EB-6A2E-C14A-CE6143CC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F88CB-3DA2-00D5-AA71-901A2824D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C4C3-7C99-4D0E-A1B5-A7595B099C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91B5E-C85A-1CA4-927F-06D583D24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BE9B75-B488-6AA8-1222-BCEDD0CB5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0B89-2853-4C5A-AED1-F44E56CB2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wlookcup@gmail.com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ewlookcup@gmail.com" TargetMode="External"/><Relationship Id="rId2" Type="http://schemas.openxmlformats.org/officeDocument/2006/relationships/hyperlink" Target="https://rgform.eu/event.php?id_prop=593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ewlookcup@gmail.com" TargetMode="External"/><Relationship Id="rId2" Type="http://schemas.openxmlformats.org/officeDocument/2006/relationships/hyperlink" Target="https://rgform.eu/event.php?id_prop=593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hyperlink" Target="mailto:newlookcup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10AC2-43CD-4C8E-9BAD-47B2AA02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096"/>
            <a:ext cx="12192000" cy="4857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E4D84-2284-44B4-8832-73CDFD937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326" y="2486639"/>
            <a:ext cx="904125" cy="8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F72E5-6828-CD50-E9D7-99459447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318" y="219986"/>
            <a:ext cx="6534293" cy="14192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1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IX</a:t>
            </a:r>
            <a:r>
              <a:rPr lang="ru-RU" sz="31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Международный турнир </a:t>
            </a:r>
            <a:br>
              <a:rPr lang="en-US" sz="31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по художественной гимнастике</a:t>
            </a:r>
            <a:b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endParaRPr lang="ru-RU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3C60B-9053-0AB2-61FE-8883276F45D5}"/>
              </a:ext>
            </a:extLst>
          </p:cNvPr>
          <p:cNvSpPr txBox="1"/>
          <p:nvPr/>
        </p:nvSpPr>
        <p:spPr>
          <a:xfrm>
            <a:off x="5146662" y="2603602"/>
            <a:ext cx="2731070" cy="95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66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ноября         </a:t>
            </a:r>
            <a:endParaRPr lang="ru-RU" sz="2400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 Тбилиси</a:t>
            </a:r>
            <a:r>
              <a:rPr lang="ka-GE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</a:t>
            </a:r>
            <a:r>
              <a:rPr lang="ru-RU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Грузия</a:t>
            </a:r>
            <a:r>
              <a:rPr lang="ru-RU" sz="24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E3DEC-4773-F608-AF6C-72B9EC75067A}"/>
              </a:ext>
            </a:extLst>
          </p:cNvPr>
          <p:cNvSpPr txBox="1"/>
          <p:nvPr/>
        </p:nvSpPr>
        <p:spPr>
          <a:xfrm>
            <a:off x="8756751" y="5794919"/>
            <a:ext cx="3259391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newlookcup</a:t>
            </a:r>
            <a:r>
              <a:rPr lang="ru-RU" sz="2000" b="1" u="sng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000" b="1" u="sng" dirty="0" err="1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ru-RU" sz="2000" b="1" u="sng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b="1" u="sng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2000" b="1" u="sng" dirty="0">
              <a:solidFill>
                <a:schemeClr val="accent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+995571247171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51E1CF-CDE8-33E4-7904-6485436A5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" y="219986"/>
            <a:ext cx="3362939" cy="1771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7BDE99-D791-4661-8D89-01DBF0B06F16}"/>
              </a:ext>
            </a:extLst>
          </p:cNvPr>
          <p:cNvSpPr txBox="1"/>
          <p:nvPr/>
        </p:nvSpPr>
        <p:spPr>
          <a:xfrm>
            <a:off x="460277" y="6027547"/>
            <a:ext cx="7189011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Instagram/Facebook: </a:t>
            </a:r>
            <a:r>
              <a:rPr lang="en-US" sz="18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New_Look</a:t>
            </a:r>
            <a:r>
              <a:rPr lang="en-US" b="1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1800" b="1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Rhythmic</a:t>
            </a:r>
            <a:r>
              <a:rPr lang="en-US" b="1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1800" b="1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Gymnastics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D8352C-04E3-436B-87F4-58A220CD6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7" y="2174147"/>
            <a:ext cx="3502421" cy="347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EED13D-7311-4213-B009-52C04328C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96" y="1487046"/>
            <a:ext cx="2731070" cy="3994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827742-1457-4257-B555-F21E13DE9687}"/>
              </a:ext>
            </a:extLst>
          </p:cNvPr>
          <p:cNvSpPr txBox="1"/>
          <p:nvPr/>
        </p:nvSpPr>
        <p:spPr>
          <a:xfrm>
            <a:off x="4521305" y="1777188"/>
            <a:ext cx="4540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New Look Cup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76F80-13F4-424D-824D-13F091699DA0}"/>
              </a:ext>
            </a:extLst>
          </p:cNvPr>
          <p:cNvSpPr txBox="1"/>
          <p:nvPr/>
        </p:nvSpPr>
        <p:spPr>
          <a:xfrm>
            <a:off x="4266054" y="3779256"/>
            <a:ext cx="4540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Супер  </a:t>
            </a:r>
            <a:r>
              <a:rPr lang="en-US" sz="2400" b="1" dirty="0" err="1">
                <a:latin typeface="Arial Rounded MT Bold" panose="020F0704030504030204" pitchFamily="34" charset="0"/>
              </a:rPr>
              <a:t>приз</a:t>
            </a:r>
            <a:r>
              <a:rPr lang="en-US" sz="2400" b="1" dirty="0">
                <a:latin typeface="Arial Rounded MT Bold" panose="020F0704030504030204" pitchFamily="34" charset="0"/>
              </a:rPr>
              <a:t>  iPhone 15 </a:t>
            </a:r>
            <a:r>
              <a:rPr lang="en-US" sz="2400" b="1" dirty="0" err="1">
                <a:latin typeface="Arial Rounded MT Bold" panose="020F0704030504030204" pitchFamily="34" charset="0"/>
              </a:rPr>
              <a:t>для</a:t>
            </a:r>
            <a:r>
              <a:rPr lang="en-US" sz="2400" b="1" dirty="0">
                <a:latin typeface="Arial Rounded MT Bold" panose="020F0704030504030204" pitchFamily="34" charset="0"/>
              </a:rPr>
              <a:t>  Miss New Look Cup 2024</a:t>
            </a:r>
            <a:endParaRPr lang="ru-RU" sz="24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F2538F-D5A2-41BE-AE96-C9173B029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28" y="313719"/>
            <a:ext cx="1406320" cy="10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BC29F6-148A-4FC9-ADCB-AF803B738E8B}"/>
              </a:ext>
            </a:extLst>
          </p:cNvPr>
          <p:cNvSpPr txBox="1"/>
          <p:nvPr/>
        </p:nvSpPr>
        <p:spPr>
          <a:xfrm>
            <a:off x="242887" y="158753"/>
            <a:ext cx="1671638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</a:rPr>
              <a:t>Место   проведения</a:t>
            </a:r>
            <a:endParaRPr lang="ru-RU" sz="800" b="1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</a:rPr>
              <a:t>Даты и график </a:t>
            </a:r>
            <a:endParaRPr lang="ru-RU" sz="800" b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4E702-1A13-453F-8CA5-B093E6818772}"/>
              </a:ext>
            </a:extLst>
          </p:cNvPr>
          <p:cNvSpPr txBox="1"/>
          <p:nvPr/>
        </p:nvSpPr>
        <p:spPr>
          <a:xfrm>
            <a:off x="1914528" y="3602883"/>
            <a:ext cx="10034586" cy="27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категория награждается в многоборье кубком, медалью и грамотой. В отдельных видах только медалью и грамотой.(Остальные участницы A категории  будут награждены грамотой  для участия)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B и С будут награждены по отдельным видам и все будут награждены на пьедестал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участницы награждаются оригинальными подарками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на соревнованиях  будут определены номинации: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 </a:t>
            </a:r>
            <a:r>
              <a:rPr lang="ru-RU" sz="15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Грация,Мисс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Артистизм,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 элегантность,</a:t>
            </a:r>
            <a:r>
              <a:rPr lang="ka-GE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 улыбка,</a:t>
            </a:r>
            <a:r>
              <a:rPr lang="ka-GE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 Растяжка,</a:t>
            </a:r>
            <a:r>
              <a:rPr lang="ka-GE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Гордость тренера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Виртуозность исполнения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 тренера</a:t>
            </a:r>
            <a:r>
              <a:rPr lang="ka-GE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Красота, </a:t>
            </a:r>
            <a:r>
              <a:rPr lang="ka-GE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 Танец, Мисс Риск…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F9A8D-AFBE-49FE-88C4-DDC0C9B0FD27}"/>
              </a:ext>
            </a:extLst>
          </p:cNvPr>
          <p:cNvSpPr txBox="1"/>
          <p:nvPr/>
        </p:nvSpPr>
        <p:spPr>
          <a:xfrm>
            <a:off x="196004" y="3581602"/>
            <a:ext cx="1671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</a:rPr>
              <a:t>награждение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1D7DE5-DC83-477D-999D-0ACAF3D7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8" y="4506729"/>
            <a:ext cx="1293920" cy="1941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F79BEC-93F2-4ADF-850C-50BD0D52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49" y="4693819"/>
            <a:ext cx="1744474" cy="1310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7A874C-9D7C-4E3D-A545-FCAD53D1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80" y="887921"/>
            <a:ext cx="1744474" cy="230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6E065D9-89E9-402F-B6F1-1AD3FD8B6360}"/>
              </a:ext>
            </a:extLst>
          </p:cNvPr>
          <p:cNvCxnSpPr>
            <a:cxnSpLocks/>
          </p:cNvCxnSpPr>
          <p:nvPr/>
        </p:nvCxnSpPr>
        <p:spPr>
          <a:xfrm>
            <a:off x="128588" y="158753"/>
            <a:ext cx="1182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6BEA36-0540-4D1E-8BE2-2C1CCEC6E2D8}"/>
              </a:ext>
            </a:extLst>
          </p:cNvPr>
          <p:cNvCxnSpPr>
            <a:cxnSpLocks/>
          </p:cNvCxnSpPr>
          <p:nvPr/>
        </p:nvCxnSpPr>
        <p:spPr>
          <a:xfrm flipV="1">
            <a:off x="128588" y="6698055"/>
            <a:ext cx="11820525" cy="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03B44-6AE0-41E0-BC83-AC84CB69351D}"/>
              </a:ext>
            </a:extLst>
          </p:cNvPr>
          <p:cNvCxnSpPr>
            <a:cxnSpLocks/>
          </p:cNvCxnSpPr>
          <p:nvPr/>
        </p:nvCxnSpPr>
        <p:spPr>
          <a:xfrm flipH="1">
            <a:off x="1857375" y="158753"/>
            <a:ext cx="57151" cy="6540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9602AE2-4DC4-418A-A5E5-996802FD7EDB}"/>
              </a:ext>
            </a:extLst>
          </p:cNvPr>
          <p:cNvCxnSpPr/>
          <p:nvPr/>
        </p:nvCxnSpPr>
        <p:spPr>
          <a:xfrm>
            <a:off x="128588" y="158753"/>
            <a:ext cx="0" cy="654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0C04D5A-84C7-4645-BE6D-E3F81ED0F82C}"/>
              </a:ext>
            </a:extLst>
          </p:cNvPr>
          <p:cNvCxnSpPr/>
          <p:nvPr/>
        </p:nvCxnSpPr>
        <p:spPr>
          <a:xfrm>
            <a:off x="11949113" y="158753"/>
            <a:ext cx="0" cy="654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CEE11C8-206F-4B3C-B811-5B5B159725F9}"/>
              </a:ext>
            </a:extLst>
          </p:cNvPr>
          <p:cNvCxnSpPr>
            <a:cxnSpLocks/>
          </p:cNvCxnSpPr>
          <p:nvPr/>
        </p:nvCxnSpPr>
        <p:spPr>
          <a:xfrm flipV="1">
            <a:off x="128588" y="3635801"/>
            <a:ext cx="11820524" cy="3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6CF612-8107-4D95-AD8A-A4BA47934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127" y="4733853"/>
            <a:ext cx="1548177" cy="1229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B81C4C-D844-40FF-A9F5-BED561758B6D}"/>
              </a:ext>
            </a:extLst>
          </p:cNvPr>
          <p:cNvSpPr txBox="1"/>
          <p:nvPr/>
        </p:nvSpPr>
        <p:spPr>
          <a:xfrm>
            <a:off x="2009063" y="280825"/>
            <a:ext cx="9775187" cy="305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 проводятся 1-3 ноября 2024 </a:t>
            </a:r>
            <a:r>
              <a:rPr lang="ru-R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года,Тбилиси,Грузия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арена Дигоми,2-й переулок Боба Уолша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октября– Приезд команд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октября - Опробование,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гимнастка 30 эвро) и  Регистрация Команд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18:00 Собрание судей (После собрания все судьи будут приглашены в СПА центр)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ноября – 3 дня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соревнованний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 Награждения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!(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3ноября- Банкет 21:00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(Гала ужин </a:t>
            </a:r>
            <a:endParaRPr lang="en-US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гимнасток и родителей, 1 человек 50 эвро) запись </a:t>
            </a:r>
            <a:r>
              <a:rPr lang="ru-RU" sz="1500" b="1" dirty="0"/>
              <a:t>до</a:t>
            </a:r>
            <a:r>
              <a:rPr lang="en-US" sz="1500" b="1" dirty="0"/>
              <a:t> 7</a:t>
            </a:r>
            <a:r>
              <a:rPr lang="ru-RU" sz="1500" b="1" dirty="0"/>
              <a:t> октября</a:t>
            </a:r>
            <a:endParaRPr lang="ru-RU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Банкет для судей и тренеров будет отдельно и будут приглашены) запись </a:t>
            </a:r>
            <a:r>
              <a:rPr lang="ru-RU" sz="1500" b="1" dirty="0"/>
              <a:t>до </a:t>
            </a:r>
            <a:r>
              <a:rPr lang="en-US" sz="1500" b="1" dirty="0"/>
              <a:t>7 </a:t>
            </a:r>
            <a:r>
              <a:rPr lang="ru-RU" sz="1500" b="1" dirty="0"/>
              <a:t> октября</a:t>
            </a:r>
            <a:endParaRPr lang="en-US" sz="1500" b="1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ноября-  Экскурсия с 11:00 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ноября -  Отъезд команд    </a:t>
            </a:r>
          </a:p>
        </p:txBody>
      </p:sp>
    </p:spTree>
    <p:extLst>
      <p:ext uri="{BB962C8B-B14F-4D97-AF65-F5344CB8AC3E}">
        <p14:creationId xmlns:p14="http://schemas.microsoft.com/office/powerpoint/2010/main" val="59868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70C54-54A5-4177-A464-BA01923D0D00}"/>
              </a:ext>
            </a:extLst>
          </p:cNvPr>
          <p:cNvSpPr txBox="1"/>
          <p:nvPr/>
        </p:nvSpPr>
        <p:spPr>
          <a:xfrm>
            <a:off x="1893229" y="4490561"/>
            <a:ext cx="53518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Аэропорт-отель-аэропорт + трансфер</a:t>
            </a:r>
            <a:endParaRPr lang="en-US" sz="1800" b="1" dirty="0"/>
          </a:p>
          <a:p>
            <a:r>
              <a:rPr lang="ru-RU" sz="1800" b="1" dirty="0"/>
              <a:t>(отель-спортзал-отель на все дни соревнований) </a:t>
            </a:r>
            <a:r>
              <a:rPr lang="en-US" sz="1800" b="1" dirty="0"/>
              <a:t>50</a:t>
            </a:r>
            <a:r>
              <a:rPr lang="ru-RU" sz="1800" b="1" dirty="0"/>
              <a:t>евро с человека</a:t>
            </a:r>
          </a:p>
          <a:p>
            <a:r>
              <a:rPr lang="ru-RU" sz="1800" b="1" dirty="0"/>
              <a:t>На дни соревнований</a:t>
            </a:r>
            <a:r>
              <a:rPr lang="en-US" sz="1800" b="1" dirty="0"/>
              <a:t> </a:t>
            </a:r>
            <a:r>
              <a:rPr lang="ru-RU" sz="1800" b="1" dirty="0"/>
              <a:t>(Отель- Спортзал-Отель) </a:t>
            </a:r>
            <a:r>
              <a:rPr lang="en-US" sz="1800" b="1" dirty="0"/>
              <a:t>40</a:t>
            </a:r>
            <a:r>
              <a:rPr lang="ru-RU" sz="1800" b="1" dirty="0"/>
              <a:t> евро с чел </a:t>
            </a:r>
          </a:p>
          <a:p>
            <a:r>
              <a:rPr lang="ru-RU" sz="1800" b="1" dirty="0"/>
              <a:t>Стоимость трансфера</a:t>
            </a:r>
            <a:r>
              <a:rPr lang="en-US" sz="1800" b="1" dirty="0"/>
              <a:t> </a:t>
            </a:r>
            <a:r>
              <a:rPr lang="ru-RU" sz="1800" b="1" dirty="0"/>
              <a:t> из аэропорта в гостиницу 20 EUR с чел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CE083-28FF-42E3-B7CA-538A5AB0586D}"/>
              </a:ext>
            </a:extLst>
          </p:cNvPr>
          <p:cNvSpPr txBox="1"/>
          <p:nvPr/>
        </p:nvSpPr>
        <p:spPr>
          <a:xfrm>
            <a:off x="403623" y="4782949"/>
            <a:ext cx="14966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Полный</a:t>
            </a:r>
            <a:r>
              <a:rPr lang="en-US" b="1" dirty="0"/>
              <a:t>  </a:t>
            </a:r>
            <a:r>
              <a:rPr lang="ru-RU" sz="1800" b="1" dirty="0"/>
              <a:t>Пакет</a:t>
            </a:r>
            <a:endParaRPr lang="en-US" sz="1800" b="1" dirty="0"/>
          </a:p>
          <a:p>
            <a:endParaRPr lang="en-US" sz="1600" b="1" dirty="0"/>
          </a:p>
          <a:p>
            <a:r>
              <a:rPr lang="ru-RU" b="1" dirty="0"/>
              <a:t>Дополнительный </a:t>
            </a:r>
            <a:r>
              <a:rPr lang="en-US" b="1" dirty="0"/>
              <a:t> </a:t>
            </a:r>
            <a:r>
              <a:rPr lang="ru-RU" b="1" dirty="0"/>
              <a:t>пакет</a:t>
            </a:r>
            <a:endParaRPr lang="ru-RU" dirty="0"/>
          </a:p>
        </p:txBody>
      </p:sp>
      <p:pic>
        <p:nvPicPr>
          <p:cNvPr id="6" name="Picture 364">
            <a:extLst>
              <a:ext uri="{FF2B5EF4-FFF2-40B4-BE49-F238E27FC236}">
                <a16:creationId xmlns:a16="http://schemas.microsoft.com/office/drawing/2014/main" id="{CDB3151E-E76A-4DD1-824D-687EB4B5A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15213" y="4741532"/>
            <a:ext cx="2102961" cy="155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521">
            <a:extLst>
              <a:ext uri="{FF2B5EF4-FFF2-40B4-BE49-F238E27FC236}">
                <a16:creationId xmlns:a16="http://schemas.microsoft.com/office/drawing/2014/main" id="{A4356349-3C81-4DB8-B1A7-2DAB1FDBA7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58337" y="4793811"/>
            <a:ext cx="2230039" cy="1453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447F66-7EB8-45A5-9B6E-06D40F3333C5}"/>
              </a:ext>
            </a:extLst>
          </p:cNvPr>
          <p:cNvCxnSpPr>
            <a:cxnSpLocks/>
          </p:cNvCxnSpPr>
          <p:nvPr/>
        </p:nvCxnSpPr>
        <p:spPr>
          <a:xfrm>
            <a:off x="240507" y="4504848"/>
            <a:ext cx="1167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98F66AA-E7F5-4A75-B1C2-34725930CA75}"/>
              </a:ext>
            </a:extLst>
          </p:cNvPr>
          <p:cNvCxnSpPr/>
          <p:nvPr/>
        </p:nvCxnSpPr>
        <p:spPr>
          <a:xfrm>
            <a:off x="240507" y="6536173"/>
            <a:ext cx="1167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B51247D-2C6D-441B-B896-88E1FB4264CB}"/>
              </a:ext>
            </a:extLst>
          </p:cNvPr>
          <p:cNvCxnSpPr/>
          <p:nvPr/>
        </p:nvCxnSpPr>
        <p:spPr>
          <a:xfrm flipV="1">
            <a:off x="11915775" y="142875"/>
            <a:ext cx="0" cy="63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F41A204-68EA-4DC3-8B3D-6AC2665213F4}"/>
              </a:ext>
            </a:extLst>
          </p:cNvPr>
          <p:cNvCxnSpPr/>
          <p:nvPr/>
        </p:nvCxnSpPr>
        <p:spPr>
          <a:xfrm flipH="1" flipV="1">
            <a:off x="182008" y="142875"/>
            <a:ext cx="58499" cy="63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0B00E9F-2576-4D67-AA62-3026C285022E}"/>
              </a:ext>
            </a:extLst>
          </p:cNvPr>
          <p:cNvCxnSpPr/>
          <p:nvPr/>
        </p:nvCxnSpPr>
        <p:spPr>
          <a:xfrm>
            <a:off x="1837270" y="4504847"/>
            <a:ext cx="0" cy="2031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F5175E2-8AC5-429C-8545-2F56D7820F4C}"/>
              </a:ext>
            </a:extLst>
          </p:cNvPr>
          <p:cNvCxnSpPr>
            <a:cxnSpLocks/>
          </p:cNvCxnSpPr>
          <p:nvPr/>
        </p:nvCxnSpPr>
        <p:spPr>
          <a:xfrm>
            <a:off x="7289276" y="4504847"/>
            <a:ext cx="0" cy="203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0023E2-3D44-46D5-A93E-3415BBF15991}"/>
              </a:ext>
            </a:extLst>
          </p:cNvPr>
          <p:cNvSpPr txBox="1"/>
          <p:nvPr/>
        </p:nvSpPr>
        <p:spPr>
          <a:xfrm>
            <a:off x="367905" y="336114"/>
            <a:ext cx="3664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Опция 1 </a:t>
            </a:r>
            <a:r>
              <a:rPr lang="en-US" sz="1800" b="1" dirty="0"/>
              <a:t> </a:t>
            </a:r>
            <a:r>
              <a:rPr lang="ru-RU" sz="1800" b="1" dirty="0"/>
              <a:t>***</a:t>
            </a:r>
            <a:r>
              <a:rPr lang="en-US" sz="1800" b="1" dirty="0"/>
              <a:t> </a:t>
            </a:r>
            <a:endParaRPr lang="ru-RU" sz="1800" b="1" dirty="0"/>
          </a:p>
          <a:p>
            <a:r>
              <a:rPr lang="en-US" sz="1800" b="1" dirty="0"/>
              <a:t>50</a:t>
            </a:r>
            <a:r>
              <a:rPr lang="ru-RU" sz="1800" b="1" dirty="0"/>
              <a:t> эвро один человек за одну ночь (в двух</a:t>
            </a:r>
            <a:r>
              <a:rPr lang="ka-GE" sz="1800" b="1" dirty="0"/>
              <a:t>/</a:t>
            </a:r>
            <a:r>
              <a:rPr lang="ru-RU" sz="1800" b="1" dirty="0"/>
              <a:t>трех</a:t>
            </a:r>
            <a:r>
              <a:rPr lang="ka-GE" sz="1800" b="1" dirty="0"/>
              <a:t>/</a:t>
            </a:r>
            <a:r>
              <a:rPr lang="ru-RU" sz="1800" b="1" dirty="0"/>
              <a:t>четырехместном</a:t>
            </a:r>
            <a:r>
              <a:rPr lang="en-US" b="1" dirty="0"/>
              <a:t> </a:t>
            </a:r>
            <a:r>
              <a:rPr lang="ru-RU" sz="1800" b="1" dirty="0"/>
              <a:t>номере</a:t>
            </a:r>
            <a:r>
              <a:rPr lang="en-US" b="1" dirty="0"/>
              <a:t>. </a:t>
            </a:r>
            <a:r>
              <a:rPr lang="ru-RU" sz="1800" b="1" dirty="0"/>
              <a:t>Цена указано с завтраком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2F15D19-DC5A-4A69-9368-2CB95EB616AA}"/>
              </a:ext>
            </a:extLst>
          </p:cNvPr>
          <p:cNvCxnSpPr/>
          <p:nvPr/>
        </p:nvCxnSpPr>
        <p:spPr>
          <a:xfrm>
            <a:off x="182008" y="200025"/>
            <a:ext cx="1173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41AE7A-582D-4E0C-8516-2076C3C82BE9}"/>
              </a:ext>
            </a:extLst>
          </p:cNvPr>
          <p:cNvSpPr txBox="1"/>
          <p:nvPr/>
        </p:nvSpPr>
        <p:spPr>
          <a:xfrm>
            <a:off x="276224" y="2274569"/>
            <a:ext cx="3799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Опция 2 ****   </a:t>
            </a:r>
            <a:endParaRPr lang="en-US" sz="1800" b="1" dirty="0"/>
          </a:p>
          <a:p>
            <a:r>
              <a:rPr lang="ru-RU" sz="1800" b="1" dirty="0"/>
              <a:t>65 эвро один человек за одну ночь (в двух</a:t>
            </a:r>
            <a:r>
              <a:rPr lang="ka-GE" sz="1800" b="1" dirty="0"/>
              <a:t>/</a:t>
            </a:r>
            <a:r>
              <a:rPr lang="ru-RU" sz="1800" b="1" dirty="0"/>
              <a:t>трех</a:t>
            </a:r>
            <a:r>
              <a:rPr lang="ka-GE" sz="1800" b="1" dirty="0"/>
              <a:t>/</a:t>
            </a:r>
            <a:r>
              <a:rPr lang="ru-RU" sz="1800" b="1" dirty="0"/>
              <a:t>четырехместном </a:t>
            </a:r>
            <a:endParaRPr lang="en-US" sz="1800" b="1" dirty="0"/>
          </a:p>
          <a:p>
            <a:r>
              <a:rPr lang="ru-RU" sz="1800" b="1" dirty="0"/>
              <a:t>Номере</a:t>
            </a:r>
            <a:r>
              <a:rPr lang="en-US" b="1" dirty="0"/>
              <a:t>.</a:t>
            </a:r>
            <a:r>
              <a:rPr lang="ru-RU" sz="1800" b="1" dirty="0"/>
              <a:t>Цена указано с</a:t>
            </a:r>
            <a:r>
              <a:rPr lang="en-US" sz="1800" b="1" dirty="0"/>
              <a:t> </a:t>
            </a:r>
            <a:r>
              <a:rPr lang="ru-RU" sz="1800" b="1" dirty="0"/>
              <a:t>завтраком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6311911-8F13-446F-BD3C-0D875444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4" y="354596"/>
            <a:ext cx="2552470" cy="166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A48009B-50D9-4ECD-9A43-170740D46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54" y="271285"/>
            <a:ext cx="2483621" cy="1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77A257-DDE2-4142-9212-98209078A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44" y="336114"/>
            <a:ext cx="2393711" cy="166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9006AF-E05B-46BF-92C1-2DD0D0CC8105}"/>
              </a:ext>
            </a:extLst>
          </p:cNvPr>
          <p:cNvCxnSpPr>
            <a:cxnSpLocks/>
          </p:cNvCxnSpPr>
          <p:nvPr/>
        </p:nvCxnSpPr>
        <p:spPr>
          <a:xfrm flipV="1">
            <a:off x="211257" y="2065285"/>
            <a:ext cx="11704518" cy="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236F6F4-B5D1-4E2E-BE24-78240436B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82" y="2104498"/>
            <a:ext cx="2562791" cy="158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21975CC-CD2F-475B-B908-782B8D182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2" y="2104498"/>
            <a:ext cx="2517223" cy="168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12387B-478E-4675-873B-B4FD3C30F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5" y="2110277"/>
            <a:ext cx="2398080" cy="161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04552FE-23D1-4255-A734-B8440A0E3E55}"/>
              </a:ext>
            </a:extLst>
          </p:cNvPr>
          <p:cNvCxnSpPr>
            <a:cxnSpLocks/>
          </p:cNvCxnSpPr>
          <p:nvPr/>
        </p:nvCxnSpPr>
        <p:spPr>
          <a:xfrm flipH="1" flipV="1">
            <a:off x="211257" y="3824243"/>
            <a:ext cx="11704518" cy="13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3623E0-D33D-43B3-89F2-26467E10CA0F}"/>
              </a:ext>
            </a:extLst>
          </p:cNvPr>
          <p:cNvSpPr txBox="1"/>
          <p:nvPr/>
        </p:nvSpPr>
        <p:spPr>
          <a:xfrm>
            <a:off x="270005" y="3866771"/>
            <a:ext cx="11453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Внимание всё номера ограниченны  прошу писать заранее и бронировать при отправлении заявок! 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Учтите, что все  участники и делегаты Должны Остановиться в гостинице Представленной агентством!</a:t>
            </a:r>
          </a:p>
        </p:txBody>
      </p:sp>
    </p:spTree>
    <p:extLst>
      <p:ext uri="{BB962C8B-B14F-4D97-AF65-F5344CB8AC3E}">
        <p14:creationId xmlns:p14="http://schemas.microsoft.com/office/powerpoint/2010/main" val="4064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A5069B3-B582-9EDC-76B4-3A974FBFDA97}"/>
              </a:ext>
            </a:extLst>
          </p:cNvPr>
          <p:cNvSpPr txBox="1"/>
          <p:nvPr/>
        </p:nvSpPr>
        <p:spPr>
          <a:xfrm>
            <a:off x="1992240" y="194311"/>
            <a:ext cx="989593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/>
              <a:t>Количество спортсменок  не  ограниченно. Все делегации должны сопровождаться 1 тренером и 1 судьей.</a:t>
            </a:r>
            <a:r>
              <a:rPr lang="en-US" sz="1700" b="1" dirty="0"/>
              <a:t> </a:t>
            </a:r>
            <a:r>
              <a:rPr lang="ru-RU" sz="1700" b="1" dirty="0"/>
              <a:t>Штраф</a:t>
            </a:r>
            <a:r>
              <a:rPr lang="en-US" sz="1700" b="1" dirty="0"/>
              <a:t>  </a:t>
            </a:r>
            <a:r>
              <a:rPr lang="ru-RU" sz="1700" b="1" dirty="0"/>
              <a:t>за отсутствие судьи – (130 эвро) за судью в день</a:t>
            </a:r>
          </a:p>
          <a:p>
            <a:r>
              <a:rPr lang="ru-RU" sz="1700" b="1" dirty="0"/>
              <a:t>Судьи должны быть зарегистрированы через</a:t>
            </a:r>
            <a:r>
              <a:rPr lang="en-US" sz="1700" b="1" dirty="0"/>
              <a:t> KSIS </a:t>
            </a:r>
            <a:r>
              <a:rPr lang="ru-RU" sz="1700" b="1" dirty="0"/>
              <a:t>(также отправить заявку на почту</a:t>
            </a:r>
            <a:r>
              <a:rPr lang="en-US" sz="1700" b="1" dirty="0"/>
              <a:t>)</a:t>
            </a:r>
          </a:p>
          <a:p>
            <a:r>
              <a:rPr lang="ru-RU" sz="1900" b="1" dirty="0"/>
              <a:t> </a:t>
            </a:r>
            <a:r>
              <a:rPr lang="en-US" sz="1900" b="1" dirty="0">
                <a:hlinkClick r:id="rId2"/>
              </a:rPr>
              <a:t>https://rgform.eu/event.php?id_prop=5936</a:t>
            </a:r>
            <a:r>
              <a:rPr lang="en-US" sz="1900" b="1" dirty="0"/>
              <a:t>                  </a:t>
            </a:r>
            <a:r>
              <a:rPr lang="en-US" sz="1900" b="1" dirty="0">
                <a:hlinkClick r:id="rId3"/>
              </a:rPr>
              <a:t>newlookcup@gmail.com</a:t>
            </a:r>
            <a:r>
              <a:rPr lang="en-US" sz="1900" b="1" dirty="0"/>
              <a:t> </a:t>
            </a:r>
            <a:endParaRPr lang="ru-RU" sz="19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C6182-0742-F672-843A-99D0D46D26F1}"/>
              </a:ext>
            </a:extLst>
          </p:cNvPr>
          <p:cNvSpPr txBox="1"/>
          <p:nvPr/>
        </p:nvSpPr>
        <p:spPr>
          <a:xfrm>
            <a:off x="347908" y="327456"/>
            <a:ext cx="1363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Состав делегации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E4877-7273-02E8-B93E-28DE35BF5EA3}"/>
              </a:ext>
            </a:extLst>
          </p:cNvPr>
          <p:cNvSpPr txBox="1"/>
          <p:nvPr/>
        </p:nvSpPr>
        <p:spPr>
          <a:xfrm>
            <a:off x="403432" y="1415530"/>
            <a:ext cx="13959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Регистрационный</a:t>
            </a:r>
          </a:p>
          <a:p>
            <a:r>
              <a:rPr lang="ru-RU" sz="2000" b="1" dirty="0"/>
              <a:t>взнос </a:t>
            </a:r>
            <a:endParaRPr 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4415-3585-64D0-4A11-89F6EFB97496}"/>
              </a:ext>
            </a:extLst>
          </p:cNvPr>
          <p:cNvSpPr txBox="1"/>
          <p:nvPr/>
        </p:nvSpPr>
        <p:spPr>
          <a:xfrm>
            <a:off x="2123630" y="1429345"/>
            <a:ext cx="9746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Стартовый взнос участия: 70 эвро на 1 гимнастку </a:t>
            </a:r>
          </a:p>
          <a:p>
            <a:r>
              <a:rPr lang="ru-RU" sz="2000" b="1" dirty="0"/>
              <a:t>1</a:t>
            </a:r>
            <a:r>
              <a:rPr lang="en-US" sz="2000" b="1" dirty="0"/>
              <a:t>8</a:t>
            </a:r>
            <a:r>
              <a:rPr lang="ru-RU" sz="2000" b="1" dirty="0"/>
              <a:t>0 эвро команда в групповых упражнениях: </a:t>
            </a:r>
            <a:r>
              <a:rPr lang="en-US" sz="2000" b="1" dirty="0"/>
              <a:t>6</a:t>
            </a:r>
            <a:r>
              <a:rPr lang="ru-RU" sz="2000" b="1" dirty="0"/>
              <a:t> гимнасток, 1 судья и 1 тренер. </a:t>
            </a:r>
            <a:endParaRPr lang="en-US" sz="2000" b="1" dirty="0"/>
          </a:p>
          <a:p>
            <a:r>
              <a:rPr lang="ru-RU" sz="2000" b="1" dirty="0"/>
              <a:t>Оплата вступительного взноса  до  </a:t>
            </a:r>
            <a:r>
              <a:rPr lang="en-US" sz="2000" b="1" dirty="0"/>
              <a:t>4</a:t>
            </a:r>
            <a:r>
              <a:rPr lang="ru-RU" sz="2000" b="1" dirty="0"/>
              <a:t> октября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629B0-B2F1-4333-B41D-9CA446D2177C}"/>
              </a:ext>
            </a:extLst>
          </p:cNvPr>
          <p:cNvSpPr txBox="1"/>
          <p:nvPr/>
        </p:nvSpPr>
        <p:spPr>
          <a:xfrm>
            <a:off x="314555" y="5179012"/>
            <a:ext cx="164156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/>
              <a:t>Страхование </a:t>
            </a:r>
          </a:p>
          <a:p>
            <a:r>
              <a:rPr lang="ru-RU" sz="1900" b="1" dirty="0"/>
              <a:t>медицинское </a:t>
            </a:r>
          </a:p>
          <a:p>
            <a:r>
              <a:rPr lang="ru-RU" sz="1900" b="1" dirty="0"/>
              <a:t>обеспечение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EA4D7-49C0-4C0C-B9C0-D15A9B603053}"/>
              </a:ext>
            </a:extLst>
          </p:cNvPr>
          <p:cNvSpPr txBox="1"/>
          <p:nvPr/>
        </p:nvSpPr>
        <p:spPr>
          <a:xfrm>
            <a:off x="2069314" y="5176241"/>
            <a:ext cx="9758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Организаторы не несут никакой ответственности в случае несчастного случая</a:t>
            </a:r>
            <a:r>
              <a:rPr lang="ka-GE" sz="2000" b="1" dirty="0"/>
              <a:t>.</a:t>
            </a:r>
            <a:r>
              <a:rPr lang="ru-RU" sz="2000" b="1" dirty="0"/>
              <a:t>Поэтому всем участникам рекомендуется иметь страховку  и обеспечивать свое собственное медицинское страховое покрытие</a:t>
            </a:r>
            <a:r>
              <a:rPr lang="ka-GE" sz="2000" b="1" dirty="0"/>
              <a:t>.     </a:t>
            </a:r>
            <a:endParaRPr lang="en-US" sz="2000" b="1" dirty="0"/>
          </a:p>
          <a:p>
            <a:r>
              <a:rPr lang="ru-RU" sz="2000" b="1" dirty="0"/>
              <a:t>Организатор окажет первую медицинскую </a:t>
            </a:r>
            <a:r>
              <a:rPr lang="ru-RU" sz="2000" b="1" dirty="0" err="1"/>
              <a:t>помощ</a:t>
            </a:r>
            <a:r>
              <a:rPr lang="ru-RU" sz="2000" b="1" dirty="0"/>
              <a:t> в зале</a:t>
            </a:r>
            <a:r>
              <a:rPr lang="ka-GE" sz="2000" b="1" dirty="0"/>
              <a:t>.</a:t>
            </a:r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616E52-2098-4C04-A5AF-0D7F2ECF4552}"/>
              </a:ext>
            </a:extLst>
          </p:cNvPr>
          <p:cNvSpPr txBox="1"/>
          <p:nvPr/>
        </p:nvSpPr>
        <p:spPr>
          <a:xfrm>
            <a:off x="347908" y="2678151"/>
            <a:ext cx="989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Фото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D7422F-E02F-4EBA-B8FA-7981293D1827}"/>
              </a:ext>
            </a:extLst>
          </p:cNvPr>
          <p:cNvSpPr txBox="1"/>
          <p:nvPr/>
        </p:nvSpPr>
        <p:spPr>
          <a:xfrm>
            <a:off x="2150119" y="2764501"/>
            <a:ext cx="9677328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Заранее предупредить организатора для Покупки фотографий до</a:t>
            </a:r>
            <a:r>
              <a:rPr lang="en-US" sz="2000" b="1" dirty="0"/>
              <a:t> </a:t>
            </a:r>
            <a:r>
              <a:rPr lang="ru-RU" sz="2000" b="1" dirty="0"/>
              <a:t> </a:t>
            </a:r>
            <a:r>
              <a:rPr lang="en-US" sz="2000" b="1" dirty="0"/>
              <a:t>7 </a:t>
            </a:r>
            <a:r>
              <a:rPr lang="ru-RU" sz="2000" b="1" dirty="0"/>
              <a:t>октября </a:t>
            </a:r>
          </a:p>
          <a:p>
            <a:r>
              <a:rPr lang="ka-GE" sz="2000" b="1" dirty="0"/>
              <a:t>20</a:t>
            </a:r>
            <a:r>
              <a:rPr lang="ru-RU" sz="2000" b="1" dirty="0"/>
              <a:t> эвро одна музыкальная программа</a:t>
            </a:r>
            <a:r>
              <a:rPr lang="en-US" sz="2000" b="1" dirty="0"/>
              <a:t>,</a:t>
            </a:r>
            <a:r>
              <a:rPr lang="ru-RU" sz="2000" b="1" dirty="0"/>
              <a:t>групповые 40 эвро</a:t>
            </a:r>
            <a:r>
              <a:rPr lang="en-US" sz="2000" b="1" dirty="0"/>
              <a:t>, </a:t>
            </a:r>
            <a:r>
              <a:rPr lang="ru-RU" sz="2000" b="1" dirty="0"/>
              <a:t>видео </a:t>
            </a:r>
            <a:r>
              <a:rPr lang="en-US" sz="2000" b="1" dirty="0"/>
              <a:t>2</a:t>
            </a:r>
            <a:r>
              <a:rPr lang="ru-RU" sz="2000" b="1" dirty="0"/>
              <a:t>0 эвро</a:t>
            </a:r>
            <a:r>
              <a:rPr lang="en-US" sz="2000" b="1" dirty="0"/>
              <a:t>.</a:t>
            </a:r>
            <a:endParaRPr lang="ru-RU" sz="2000" b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E65CD72-5750-451C-9BF4-39894EAB17C3}"/>
              </a:ext>
            </a:extLst>
          </p:cNvPr>
          <p:cNvCxnSpPr>
            <a:cxnSpLocks/>
          </p:cNvCxnSpPr>
          <p:nvPr/>
        </p:nvCxnSpPr>
        <p:spPr>
          <a:xfrm>
            <a:off x="256742" y="1395539"/>
            <a:ext cx="11651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08C62B4-FA85-4C1C-9E91-4A3BA28579A7}"/>
              </a:ext>
            </a:extLst>
          </p:cNvPr>
          <p:cNvCxnSpPr>
            <a:cxnSpLocks/>
          </p:cNvCxnSpPr>
          <p:nvPr/>
        </p:nvCxnSpPr>
        <p:spPr>
          <a:xfrm>
            <a:off x="256742" y="5176241"/>
            <a:ext cx="11651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1AD8EE3-C2F0-45E7-B73F-B8E5C3980314}"/>
              </a:ext>
            </a:extLst>
          </p:cNvPr>
          <p:cNvCxnSpPr>
            <a:cxnSpLocks/>
          </p:cNvCxnSpPr>
          <p:nvPr/>
        </p:nvCxnSpPr>
        <p:spPr>
          <a:xfrm>
            <a:off x="273601" y="2699328"/>
            <a:ext cx="1167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067C922-D4A7-4647-9AAA-038EC70A0E89}"/>
              </a:ext>
            </a:extLst>
          </p:cNvPr>
          <p:cNvCxnSpPr>
            <a:cxnSpLocks/>
          </p:cNvCxnSpPr>
          <p:nvPr/>
        </p:nvCxnSpPr>
        <p:spPr>
          <a:xfrm flipV="1">
            <a:off x="266953" y="6547661"/>
            <a:ext cx="11674954" cy="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BCBA889-4891-4B61-A933-86E0D93B4ED5}"/>
              </a:ext>
            </a:extLst>
          </p:cNvPr>
          <p:cNvCxnSpPr>
            <a:cxnSpLocks/>
          </p:cNvCxnSpPr>
          <p:nvPr/>
        </p:nvCxnSpPr>
        <p:spPr>
          <a:xfrm>
            <a:off x="273601" y="142875"/>
            <a:ext cx="11651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1B94C63-1968-4240-9C18-A565D0ECF6FE}"/>
              </a:ext>
            </a:extLst>
          </p:cNvPr>
          <p:cNvCxnSpPr>
            <a:cxnSpLocks/>
          </p:cNvCxnSpPr>
          <p:nvPr/>
        </p:nvCxnSpPr>
        <p:spPr>
          <a:xfrm flipH="1">
            <a:off x="266953" y="142875"/>
            <a:ext cx="6648" cy="640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1BA1319-294A-41B4-B58E-82AC2BA3564B}"/>
              </a:ext>
            </a:extLst>
          </p:cNvPr>
          <p:cNvCxnSpPr>
            <a:cxnSpLocks/>
          </p:cNvCxnSpPr>
          <p:nvPr/>
        </p:nvCxnSpPr>
        <p:spPr>
          <a:xfrm>
            <a:off x="1992240" y="142875"/>
            <a:ext cx="24997" cy="657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8D4E218-DD4C-4034-B066-61DBAA128544}"/>
              </a:ext>
            </a:extLst>
          </p:cNvPr>
          <p:cNvCxnSpPr/>
          <p:nvPr/>
        </p:nvCxnSpPr>
        <p:spPr>
          <a:xfrm>
            <a:off x="11925047" y="142875"/>
            <a:ext cx="0" cy="640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457F8B6-30D1-4823-B077-452D35A9117C}"/>
              </a:ext>
            </a:extLst>
          </p:cNvPr>
          <p:cNvCxnSpPr>
            <a:cxnSpLocks/>
          </p:cNvCxnSpPr>
          <p:nvPr/>
        </p:nvCxnSpPr>
        <p:spPr>
          <a:xfrm>
            <a:off x="250093" y="3709817"/>
            <a:ext cx="11674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9F2815D-655A-4562-9C04-AF5B8639C223}"/>
              </a:ext>
            </a:extLst>
          </p:cNvPr>
          <p:cNvSpPr txBox="1"/>
          <p:nvPr/>
        </p:nvSpPr>
        <p:spPr>
          <a:xfrm>
            <a:off x="380460" y="3747633"/>
            <a:ext cx="1310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Музыка</a:t>
            </a:r>
            <a:endParaRPr lang="ru-RU" sz="2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1F82DD-BEC2-4C2A-8602-8CF1B04D7541}"/>
              </a:ext>
            </a:extLst>
          </p:cNvPr>
          <p:cNvSpPr txBox="1"/>
          <p:nvPr/>
        </p:nvSpPr>
        <p:spPr>
          <a:xfrm>
            <a:off x="2017237" y="3725551"/>
            <a:ext cx="972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Музыка в формате </a:t>
            </a:r>
            <a:r>
              <a:rPr lang="en-US" sz="2000" b="1" dirty="0"/>
              <a:t>MP3. </a:t>
            </a:r>
            <a:r>
              <a:rPr lang="ru-RU" sz="2000" b="1" dirty="0"/>
              <a:t>Добавить через </a:t>
            </a:r>
            <a:r>
              <a:rPr lang="en-US" sz="2000" b="1" dirty="0"/>
              <a:t>KSIS</a:t>
            </a:r>
            <a:r>
              <a:rPr lang="ru-RU" sz="2000" b="1" dirty="0"/>
              <a:t> до </a:t>
            </a:r>
            <a:r>
              <a:rPr lang="en-US" sz="2000" b="1" dirty="0"/>
              <a:t>2</a:t>
            </a:r>
            <a:r>
              <a:rPr lang="ru-RU" sz="2000" b="1" dirty="0"/>
              <a:t>0 октября</a:t>
            </a:r>
            <a:r>
              <a:rPr lang="ka-GE" sz="2000" b="1" dirty="0"/>
              <a:t>!</a:t>
            </a:r>
            <a:endParaRPr lang="ru-RU" sz="2000" b="1" dirty="0"/>
          </a:p>
          <a:p>
            <a:r>
              <a:rPr lang="ru-RU" sz="2000" b="1" dirty="0"/>
              <a:t>Трек должен быть подписан согласно примеру Латинскими Буквами!</a:t>
            </a:r>
            <a:r>
              <a:rPr lang="en-US" sz="2000" b="1" dirty="0"/>
              <a:t>  </a:t>
            </a:r>
            <a:r>
              <a:rPr lang="ru-RU" sz="2000" b="1" dirty="0"/>
              <a:t> </a:t>
            </a:r>
            <a:r>
              <a:rPr lang="en-US" sz="2000" b="1" dirty="0"/>
              <a:t> </a:t>
            </a:r>
            <a:r>
              <a:rPr lang="ru-RU" sz="2000" b="1" dirty="0"/>
              <a:t>2012</a:t>
            </a:r>
            <a:r>
              <a:rPr lang="en-US" sz="2000" b="1" dirty="0"/>
              <a:t>_</a:t>
            </a:r>
            <a:r>
              <a:rPr lang="en-US" sz="2000" b="1" dirty="0" err="1"/>
              <a:t>Ninoshvili_Ana_Ball_Geo</a:t>
            </a:r>
            <a:r>
              <a:rPr lang="en-US" sz="2000" b="1" dirty="0"/>
              <a:t>                       </a:t>
            </a:r>
            <a:r>
              <a:rPr lang="ru-RU" sz="2000" b="1" dirty="0"/>
              <a:t>Иметь </a:t>
            </a:r>
            <a:r>
              <a:rPr lang="en-US" sz="2000" b="1" dirty="0"/>
              <a:t>USB-</a:t>
            </a:r>
            <a:r>
              <a:rPr lang="ru-RU" sz="2000" b="1" dirty="0"/>
              <a:t>устройство</a:t>
            </a:r>
            <a:r>
              <a:rPr lang="en-US" sz="2000" b="1" dirty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271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38278-CFF9-4D82-9DC3-82090EC0747A}"/>
              </a:ext>
            </a:extLst>
          </p:cNvPr>
          <p:cNvSpPr txBox="1"/>
          <p:nvPr/>
        </p:nvSpPr>
        <p:spPr>
          <a:xfrm>
            <a:off x="294409" y="311170"/>
            <a:ext cx="12733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СРОКИ</a:t>
            </a:r>
            <a:endParaRPr lang="en-US" sz="1600" b="1" dirty="0"/>
          </a:p>
          <a:p>
            <a:r>
              <a:rPr lang="en-US" sz="1600" b="1" dirty="0"/>
              <a:t>    </a:t>
            </a:r>
          </a:p>
          <a:p>
            <a:r>
              <a:rPr lang="en-US" sz="1600" b="1" dirty="0"/>
              <a:t>    </a:t>
            </a:r>
            <a:r>
              <a:rPr lang="ru-RU" sz="1600" b="1" dirty="0"/>
              <a:t>И</a:t>
            </a:r>
            <a:endParaRPr lang="en-US" sz="1600" b="1" dirty="0"/>
          </a:p>
          <a:p>
            <a:endParaRPr lang="ru-RU" sz="1600" b="1" dirty="0"/>
          </a:p>
          <a:p>
            <a:r>
              <a:rPr lang="ru-RU" sz="1600" b="1" dirty="0"/>
              <a:t>КРАТКОЕ</a:t>
            </a:r>
          </a:p>
          <a:p>
            <a:r>
              <a:rPr lang="ru-RU" sz="1600" b="1" dirty="0"/>
              <a:t>СОДЕРЖАНИЕ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76958-891C-42F0-85EC-2E6C158058C8}"/>
              </a:ext>
            </a:extLst>
          </p:cNvPr>
          <p:cNvSpPr txBox="1"/>
          <p:nvPr/>
        </p:nvSpPr>
        <p:spPr>
          <a:xfrm>
            <a:off x="195263" y="228124"/>
            <a:ext cx="78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AFDE6B8-A2C1-40E7-835A-6B551C89A83B}"/>
              </a:ext>
            </a:extLst>
          </p:cNvPr>
          <p:cNvCxnSpPr>
            <a:cxnSpLocks/>
          </p:cNvCxnSpPr>
          <p:nvPr/>
        </p:nvCxnSpPr>
        <p:spPr>
          <a:xfrm>
            <a:off x="1971675" y="228124"/>
            <a:ext cx="0" cy="637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E6071B7-D981-417B-B573-754A8AF57556}"/>
              </a:ext>
            </a:extLst>
          </p:cNvPr>
          <p:cNvCxnSpPr>
            <a:cxnSpLocks/>
          </p:cNvCxnSpPr>
          <p:nvPr/>
        </p:nvCxnSpPr>
        <p:spPr>
          <a:xfrm>
            <a:off x="195263" y="228124"/>
            <a:ext cx="0" cy="382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9AB6646-2E5E-4874-BEB2-BF67F0F4E42B}"/>
              </a:ext>
            </a:extLst>
          </p:cNvPr>
          <p:cNvCxnSpPr/>
          <p:nvPr/>
        </p:nvCxnSpPr>
        <p:spPr>
          <a:xfrm>
            <a:off x="195263" y="228124"/>
            <a:ext cx="1173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A9755D-EB50-48B5-84AF-F86888FE4E0C}"/>
              </a:ext>
            </a:extLst>
          </p:cNvPr>
          <p:cNvCxnSpPr/>
          <p:nvPr/>
        </p:nvCxnSpPr>
        <p:spPr>
          <a:xfrm>
            <a:off x="11925300" y="228124"/>
            <a:ext cx="0" cy="382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2706781-56E6-4102-89E9-749F705D1AA6}"/>
              </a:ext>
            </a:extLst>
          </p:cNvPr>
          <p:cNvCxnSpPr>
            <a:cxnSpLocks/>
          </p:cNvCxnSpPr>
          <p:nvPr/>
        </p:nvCxnSpPr>
        <p:spPr>
          <a:xfrm>
            <a:off x="195263" y="4057650"/>
            <a:ext cx="0" cy="265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2C0B9B5-FDDC-4FFA-8168-9AA6890A5979}"/>
              </a:ext>
            </a:extLst>
          </p:cNvPr>
          <p:cNvCxnSpPr>
            <a:cxnSpLocks/>
          </p:cNvCxnSpPr>
          <p:nvPr/>
        </p:nvCxnSpPr>
        <p:spPr>
          <a:xfrm flipH="1" flipV="1">
            <a:off x="11922918" y="4057650"/>
            <a:ext cx="30959" cy="254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3F472C6-6F9E-4A41-BFCB-D812681991CB}"/>
              </a:ext>
            </a:extLst>
          </p:cNvPr>
          <p:cNvCxnSpPr>
            <a:cxnSpLocks/>
          </p:cNvCxnSpPr>
          <p:nvPr/>
        </p:nvCxnSpPr>
        <p:spPr>
          <a:xfrm flipV="1">
            <a:off x="195263" y="6600826"/>
            <a:ext cx="11758614" cy="2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59AC59F-2B83-487B-B1C8-C4343027AF9B}"/>
              </a:ext>
            </a:extLst>
          </p:cNvPr>
          <p:cNvCxnSpPr>
            <a:cxnSpLocks/>
          </p:cNvCxnSpPr>
          <p:nvPr/>
        </p:nvCxnSpPr>
        <p:spPr>
          <a:xfrm>
            <a:off x="1987747" y="5175302"/>
            <a:ext cx="9919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1BFCA5-7D01-4CF4-9173-47A1F6CCE1F3}"/>
              </a:ext>
            </a:extLst>
          </p:cNvPr>
          <p:cNvSpPr txBox="1"/>
          <p:nvPr/>
        </p:nvSpPr>
        <p:spPr>
          <a:xfrm>
            <a:off x="2081795" y="5297920"/>
            <a:ext cx="95083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</a:rPr>
              <a:t>Оплата вступительного взноса и 10 % за гостиницу не возмещаемая</a:t>
            </a:r>
            <a:endParaRPr lang="ka-GE" sz="1900" b="1" dirty="0">
              <a:solidFill>
                <a:srgbClr val="FF0000"/>
              </a:solidFill>
            </a:endParaRPr>
          </a:p>
          <a:p>
            <a:r>
              <a:rPr lang="ru-RU" sz="1900" b="1" dirty="0">
                <a:solidFill>
                  <a:srgbClr val="FF0000"/>
                </a:solidFill>
              </a:rPr>
              <a:t>Участвующие клубы несут ответственность за покрытие всех банковских сборов</a:t>
            </a:r>
            <a:r>
              <a:rPr lang="ka-GE" sz="1900" b="1" dirty="0">
                <a:solidFill>
                  <a:srgbClr val="FF0000"/>
                </a:solidFill>
              </a:rPr>
              <a:t>,</a:t>
            </a:r>
            <a:r>
              <a:rPr lang="ru-RU" sz="1900" b="1" dirty="0">
                <a:solidFill>
                  <a:srgbClr val="FF0000"/>
                </a:solidFill>
              </a:rPr>
              <a:t> связанных с банковскими переводами</a:t>
            </a:r>
            <a:r>
              <a:rPr lang="ka-GE" sz="1900" b="1" dirty="0">
                <a:solidFill>
                  <a:srgbClr val="FF0000"/>
                </a:solidFill>
              </a:rPr>
              <a:t>.</a:t>
            </a:r>
            <a:r>
              <a:rPr lang="ru-RU" sz="1900" b="1" dirty="0">
                <a:solidFill>
                  <a:srgbClr val="FF0000"/>
                </a:solidFill>
              </a:rPr>
              <a:t> Пожалуйста укажите название страны</a:t>
            </a:r>
            <a:r>
              <a:rPr lang="ka-GE" sz="1900" b="1" dirty="0">
                <a:solidFill>
                  <a:srgbClr val="FF0000"/>
                </a:solidFill>
              </a:rPr>
              <a:t>/</a:t>
            </a:r>
            <a:r>
              <a:rPr lang="ru-RU" sz="1900" b="1" dirty="0">
                <a:solidFill>
                  <a:srgbClr val="FF0000"/>
                </a:solidFill>
              </a:rPr>
              <a:t>клуба назначение платежа при переводе</a:t>
            </a:r>
            <a:r>
              <a:rPr lang="ka-GE" sz="1900" b="1" dirty="0">
                <a:solidFill>
                  <a:srgbClr val="FF0000"/>
                </a:solidFill>
              </a:rPr>
              <a:t>.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5F54F-E85D-4B3D-8D09-737873747B58}"/>
              </a:ext>
            </a:extLst>
          </p:cNvPr>
          <p:cNvSpPr txBox="1"/>
          <p:nvPr/>
        </p:nvSpPr>
        <p:spPr>
          <a:xfrm>
            <a:off x="1971675" y="247294"/>
            <a:ext cx="7593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Окончательная регистрация на </a:t>
            </a:r>
            <a:r>
              <a:rPr lang="ru-RU" sz="1600" b="1" dirty="0" err="1"/>
              <a:t>саит</a:t>
            </a:r>
            <a:r>
              <a:rPr lang="en-US" sz="1600" b="1" dirty="0"/>
              <a:t>   </a:t>
            </a:r>
            <a:r>
              <a:rPr lang="en-US" sz="1600" b="1" dirty="0">
                <a:hlinkClick r:id="rId2"/>
              </a:rPr>
              <a:t>https://rgform.eu/event.php?id_prop=5936</a:t>
            </a:r>
            <a:r>
              <a:rPr lang="en-US" sz="1600" b="1" dirty="0"/>
              <a:t> </a:t>
            </a:r>
            <a:r>
              <a:rPr lang="ru-RU" sz="1600" b="1" dirty="0"/>
              <a:t>                   </a:t>
            </a:r>
            <a:endParaRPr lang="en-US" sz="1600" b="1" dirty="0"/>
          </a:p>
          <a:p>
            <a:r>
              <a:rPr lang="ru-RU" sz="1600" b="1" dirty="0"/>
              <a:t>Также отправить заявку на почту </a:t>
            </a:r>
            <a:r>
              <a:rPr lang="en-US" sz="1600" b="1" dirty="0"/>
              <a:t>      </a:t>
            </a:r>
            <a:r>
              <a:rPr lang="en-US" sz="1600" b="1" dirty="0">
                <a:hlinkClick r:id="rId3"/>
              </a:rPr>
              <a:t>newlookcup@gmail.com</a:t>
            </a:r>
            <a:endParaRPr lang="en-US" sz="1600" b="1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F49811B-6731-45C6-A878-12BCAF383A05}"/>
              </a:ext>
            </a:extLst>
          </p:cNvPr>
          <p:cNvCxnSpPr>
            <a:cxnSpLocks/>
          </p:cNvCxnSpPr>
          <p:nvPr/>
        </p:nvCxnSpPr>
        <p:spPr>
          <a:xfrm>
            <a:off x="9548514" y="228124"/>
            <a:ext cx="0" cy="495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54CC6F-629E-442A-908D-0CE0C4A66BBC}"/>
              </a:ext>
            </a:extLst>
          </p:cNvPr>
          <p:cNvSpPr txBox="1"/>
          <p:nvPr/>
        </p:nvSpPr>
        <p:spPr>
          <a:xfrm>
            <a:off x="9578297" y="296342"/>
            <a:ext cx="1664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до </a:t>
            </a:r>
            <a:r>
              <a:rPr lang="en-US" sz="1800" b="1" dirty="0"/>
              <a:t>2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b="1" dirty="0"/>
              <a:t>2</a:t>
            </a:r>
            <a:r>
              <a:rPr lang="ru-RU" sz="1800" b="1" dirty="0"/>
              <a:t> октября</a:t>
            </a:r>
            <a:endParaRPr lang="en-US" sz="18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7D858DB-2C0F-4655-BF5E-BCBD13FE61AC}"/>
              </a:ext>
            </a:extLst>
          </p:cNvPr>
          <p:cNvCxnSpPr/>
          <p:nvPr/>
        </p:nvCxnSpPr>
        <p:spPr>
          <a:xfrm>
            <a:off x="1971675" y="1085850"/>
            <a:ext cx="9966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3229857-B7B5-4AE1-AE70-EC9390F2DAC7}"/>
              </a:ext>
            </a:extLst>
          </p:cNvPr>
          <p:cNvCxnSpPr/>
          <p:nvPr/>
        </p:nvCxnSpPr>
        <p:spPr>
          <a:xfrm>
            <a:off x="1971675" y="2771775"/>
            <a:ext cx="9982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FF686C6-3A20-45DB-BD2F-D7FC6D584866}"/>
              </a:ext>
            </a:extLst>
          </p:cNvPr>
          <p:cNvCxnSpPr/>
          <p:nvPr/>
        </p:nvCxnSpPr>
        <p:spPr>
          <a:xfrm>
            <a:off x="1971675" y="3614738"/>
            <a:ext cx="9951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C151EA-49A9-4892-ABE3-AAC64CB25535}"/>
              </a:ext>
            </a:extLst>
          </p:cNvPr>
          <p:cNvSpPr txBox="1"/>
          <p:nvPr/>
        </p:nvSpPr>
        <p:spPr>
          <a:xfrm>
            <a:off x="9683703" y="3688484"/>
            <a:ext cx="167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до </a:t>
            </a:r>
            <a:r>
              <a:rPr lang="en-US" b="1" dirty="0"/>
              <a:t>4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sz="1800" b="1" dirty="0"/>
              <a:t>4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b="1" dirty="0"/>
              <a:t>4</a:t>
            </a:r>
            <a:r>
              <a:rPr lang="ru-RU" sz="1800" b="1" dirty="0"/>
              <a:t> октября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C9294-3037-474C-A417-47FEFF089456}"/>
              </a:ext>
            </a:extLst>
          </p:cNvPr>
          <p:cNvSpPr txBox="1"/>
          <p:nvPr/>
        </p:nvSpPr>
        <p:spPr>
          <a:xfrm>
            <a:off x="2056216" y="2825532"/>
            <a:ext cx="7357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Музыку добавить через </a:t>
            </a:r>
            <a:r>
              <a:rPr lang="ru-RU" sz="1600" b="1" dirty="0" err="1"/>
              <a:t>саит</a:t>
            </a:r>
            <a:r>
              <a:rPr lang="en-US" sz="1600" b="1" dirty="0"/>
              <a:t> </a:t>
            </a:r>
            <a:r>
              <a:rPr lang="ka-GE" sz="16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https://rgform.eu/event.php?id_prop=5936</a:t>
            </a:r>
            <a:r>
              <a:rPr lang="en-US" sz="16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sz="1600" b="1" dirty="0"/>
              <a:t>Также отправить на почту</a:t>
            </a:r>
            <a:r>
              <a:rPr lang="en-US" sz="1600" b="1" dirty="0"/>
              <a:t>               </a:t>
            </a:r>
            <a:r>
              <a:rPr lang="en-US" sz="1600" b="1" dirty="0">
                <a:hlinkClick r:id="rId3"/>
              </a:rPr>
              <a:t>newlookcup@gmail.com</a:t>
            </a:r>
            <a:r>
              <a:rPr lang="en-US" sz="1600" b="1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139C34-51DD-49A8-87BC-3F3F3DC268B2}"/>
              </a:ext>
            </a:extLst>
          </p:cNvPr>
          <p:cNvSpPr txBox="1"/>
          <p:nvPr/>
        </p:nvSpPr>
        <p:spPr>
          <a:xfrm>
            <a:off x="9600350" y="2831987"/>
            <a:ext cx="1757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до </a:t>
            </a:r>
            <a:r>
              <a:rPr lang="en-US" sz="1800" b="1" dirty="0"/>
              <a:t>20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sz="1800" b="1" dirty="0"/>
              <a:t>20</a:t>
            </a:r>
            <a:r>
              <a:rPr lang="ru-RU" sz="1800" b="1" dirty="0"/>
              <a:t> октября</a:t>
            </a:r>
            <a:endParaRPr lang="en-US" sz="1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F6D7C8-7A7D-4315-8506-0E1C732CBD30}"/>
              </a:ext>
            </a:extLst>
          </p:cNvPr>
          <p:cNvSpPr txBox="1"/>
          <p:nvPr/>
        </p:nvSpPr>
        <p:spPr>
          <a:xfrm>
            <a:off x="2017821" y="1176368"/>
            <a:ext cx="5976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Форма размещения для гостиницы                       </a:t>
            </a:r>
            <a:endParaRPr lang="en-US" sz="1800" b="1" dirty="0"/>
          </a:p>
          <a:p>
            <a:r>
              <a:rPr lang="ru-RU" sz="1800" b="1" dirty="0"/>
              <a:t>Форма расписания поездок                                       </a:t>
            </a:r>
            <a:endParaRPr lang="en-US" sz="1800" b="1" dirty="0"/>
          </a:p>
          <a:p>
            <a:r>
              <a:rPr lang="ru-RU" sz="1800" b="1" dirty="0"/>
              <a:t>Список гимнасток для фотографии отправить      </a:t>
            </a:r>
            <a:endParaRPr lang="en-US" sz="1800" b="1" dirty="0"/>
          </a:p>
          <a:p>
            <a:r>
              <a:rPr lang="ru-RU" sz="1800" b="1" dirty="0"/>
              <a:t>Список на банкет отправить                                        </a:t>
            </a:r>
            <a:r>
              <a:rPr lang="en-US" sz="1800" b="1" dirty="0"/>
              <a:t> </a:t>
            </a:r>
          </a:p>
          <a:p>
            <a:r>
              <a:rPr lang="ru-RU" sz="1800" b="1" dirty="0"/>
              <a:t>Список</a:t>
            </a:r>
            <a:r>
              <a:rPr lang="en-US" sz="18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18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Экскурси</a:t>
            </a:r>
            <a:r>
              <a:rPr lang="ru-RU" sz="18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1800" b="1" dirty="0"/>
              <a:t>отправить </a:t>
            </a:r>
            <a:endParaRPr lang="en-US" sz="1800" b="1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4DF6DF-BDA2-46AE-A13D-F3FD515A7EDF}"/>
              </a:ext>
            </a:extLst>
          </p:cNvPr>
          <p:cNvSpPr txBox="1"/>
          <p:nvPr/>
        </p:nvSpPr>
        <p:spPr>
          <a:xfrm>
            <a:off x="9570590" y="1151269"/>
            <a:ext cx="1787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до </a:t>
            </a:r>
            <a:r>
              <a:rPr lang="en-US" b="1" dirty="0"/>
              <a:t>7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sz="1800" b="1" dirty="0"/>
              <a:t>25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b="1" dirty="0"/>
              <a:t>7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b="1" dirty="0"/>
              <a:t>7</a:t>
            </a:r>
            <a:r>
              <a:rPr lang="ru-RU" sz="1800" b="1" dirty="0"/>
              <a:t> октября</a:t>
            </a:r>
            <a:endParaRPr lang="en-US" sz="1800" b="1" dirty="0"/>
          </a:p>
          <a:p>
            <a:r>
              <a:rPr lang="ru-RU" sz="1800" b="1" dirty="0"/>
              <a:t>до </a:t>
            </a:r>
            <a:r>
              <a:rPr lang="en-US" sz="1800" b="1" dirty="0"/>
              <a:t>7</a:t>
            </a:r>
            <a:r>
              <a:rPr lang="ru-RU" sz="1800" b="1" dirty="0"/>
              <a:t> октября</a:t>
            </a:r>
            <a:endParaRPr lang="en-US" sz="1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56DE3-0770-41FB-B25D-EB34AC338503}"/>
              </a:ext>
            </a:extLst>
          </p:cNvPr>
          <p:cNvSpPr txBox="1"/>
          <p:nvPr/>
        </p:nvSpPr>
        <p:spPr>
          <a:xfrm>
            <a:off x="1971675" y="3655761"/>
            <a:ext cx="4633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Оплата вступительного взноса</a:t>
            </a:r>
            <a:endParaRPr lang="en-US" sz="1800" b="1" dirty="0"/>
          </a:p>
          <a:p>
            <a:r>
              <a:rPr lang="ru-RU" sz="1800" b="1" dirty="0"/>
              <a:t>Оплата  10% за проживание</a:t>
            </a:r>
            <a:endParaRPr lang="en-US" sz="1800" b="1" dirty="0"/>
          </a:p>
          <a:p>
            <a:r>
              <a:rPr lang="ru-RU" sz="1800" b="1" dirty="0"/>
              <a:t>Штраф за отсутствие Судьи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FE627E-1FB8-E6C0-72AE-29584BACE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6978"/>
              </p:ext>
            </p:extLst>
          </p:nvPr>
        </p:nvGraphicFramePr>
        <p:xfrm>
          <a:off x="459580" y="251271"/>
          <a:ext cx="10765632" cy="491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790">
                  <a:extLst>
                    <a:ext uri="{9D8B030D-6E8A-4147-A177-3AD203B41FA5}">
                      <a16:colId xmlns:a16="http://schemas.microsoft.com/office/drawing/2014/main" val="2019700563"/>
                    </a:ext>
                  </a:extLst>
                </a:gridCol>
                <a:gridCol w="2139670">
                  <a:extLst>
                    <a:ext uri="{9D8B030D-6E8A-4147-A177-3AD203B41FA5}">
                      <a16:colId xmlns:a16="http://schemas.microsoft.com/office/drawing/2014/main" val="1744678942"/>
                    </a:ext>
                  </a:extLst>
                </a:gridCol>
                <a:gridCol w="1981586">
                  <a:extLst>
                    <a:ext uri="{9D8B030D-6E8A-4147-A177-3AD203B41FA5}">
                      <a16:colId xmlns:a16="http://schemas.microsoft.com/office/drawing/2014/main" val="2410705900"/>
                    </a:ext>
                  </a:extLst>
                </a:gridCol>
                <a:gridCol w="736736">
                  <a:extLst>
                    <a:ext uri="{9D8B030D-6E8A-4147-A177-3AD203B41FA5}">
                      <a16:colId xmlns:a16="http://schemas.microsoft.com/office/drawing/2014/main" val="21359343"/>
                    </a:ext>
                  </a:extLst>
                </a:gridCol>
                <a:gridCol w="4588850">
                  <a:extLst>
                    <a:ext uri="{9D8B030D-6E8A-4147-A177-3AD203B41FA5}">
                      <a16:colId xmlns:a16="http://schemas.microsoft.com/office/drawing/2014/main" val="373210269"/>
                    </a:ext>
                  </a:extLst>
                </a:gridCol>
              </a:tblGrid>
              <a:tr h="245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</a:t>
                      </a:r>
                      <a:r>
                        <a:rPr lang="ru-RU" sz="16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A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B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596768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169114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94001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+ 1 вид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DB (мин. 1 из каждой группы Трудности тела)  Макс 10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984174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Б/П  + 1 вид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DB (мин. 1 из каждой группы Трудности тела) Макс 10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66106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+ 1 вид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DB (мин. 1 из каждой группы Трудности тела) Макс 10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93493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DB (мин. 1 из каждой группы Трудности тела) Макс 15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925746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201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DB (мин. 1 из каждой группы Трудности тела) Макс 15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223683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 на выбор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  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DB (мин. 1 из каждой группы Трудности тела) Макс 15 DA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ФИЖ A и E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846780"/>
                  </a:ext>
                </a:extLst>
              </a:tr>
              <a:tr h="24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вид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</a:t>
                      </a: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ru-RU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Juniors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295627"/>
                  </a:ext>
                </a:extLst>
              </a:tr>
              <a:tr h="24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2009-2010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вида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вида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вид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</a:t>
                      </a: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ru-RU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Juniors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3249241"/>
                  </a:ext>
                </a:extLst>
              </a:tr>
              <a:tr h="75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 и старше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вида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вида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вид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</a:t>
                      </a: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Seniors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3839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20E09D-8DFC-4E5A-97DD-302ED1A6088A}"/>
              </a:ext>
            </a:extLst>
          </p:cNvPr>
          <p:cNvSpPr txBox="1"/>
          <p:nvPr/>
        </p:nvSpPr>
        <p:spPr>
          <a:xfrm>
            <a:off x="8508207" y="6133058"/>
            <a:ext cx="322421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судья</a:t>
            </a:r>
            <a:r>
              <a:rPr lang="ka-G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международной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Элисо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Бедошвили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EA4D1-D853-463A-901D-B49EE5276FA3}"/>
              </a:ext>
            </a:extLst>
          </p:cNvPr>
          <p:cNvSpPr txBox="1"/>
          <p:nvPr/>
        </p:nvSpPr>
        <p:spPr>
          <a:xfrm>
            <a:off x="459580" y="6133058"/>
            <a:ext cx="8105775" cy="724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Гимнастки в упражнениях Б/П   должны иметь максимум три танцевальные дорожки по 8 секунд, могут включить в упражнение серию из 3 </a:t>
            </a:r>
            <a:r>
              <a:rPr lang="ru-RU" sz="13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преакробатических</a:t>
            </a:r>
            <a:r>
              <a:rPr lang="ru-RU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элементов (одинаковых или разных</a:t>
            </a:r>
            <a:r>
              <a:rPr lang="ka-GE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не </a:t>
            </a:r>
            <a:r>
              <a:rPr lang="ru-RU" sz="13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повторающихся</a:t>
            </a:r>
            <a:r>
              <a:rPr lang="ru-RU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других сериях ,  максимум </a:t>
            </a:r>
            <a:r>
              <a:rPr lang="en-US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серии.</a:t>
            </a: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C42FACD-05D6-48C0-A151-475FBDF2F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41776"/>
              </p:ext>
            </p:extLst>
          </p:nvPr>
        </p:nvGraphicFramePr>
        <p:xfrm>
          <a:off x="200025" y="185739"/>
          <a:ext cx="4887331" cy="535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495">
                  <a:extLst>
                    <a:ext uri="{9D8B030D-6E8A-4147-A177-3AD203B41FA5}">
                      <a16:colId xmlns:a16="http://schemas.microsoft.com/office/drawing/2014/main" val="112504106"/>
                    </a:ext>
                  </a:extLst>
                </a:gridCol>
                <a:gridCol w="3212836">
                  <a:extLst>
                    <a:ext uri="{9D8B030D-6E8A-4147-A177-3AD203B41FA5}">
                      <a16:colId xmlns:a16="http://schemas.microsoft.com/office/drawing/2014/main" val="1322738502"/>
                    </a:ext>
                  </a:extLst>
                </a:gridCol>
              </a:tblGrid>
              <a:tr h="5248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 </a:t>
                      </a:r>
                      <a:r>
                        <a:rPr lang="ru-RU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Праграмма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87244"/>
                  </a:ext>
                </a:extLst>
              </a:tr>
              <a:tr h="26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146852"/>
                  </a:ext>
                </a:extLst>
              </a:tr>
              <a:tr h="26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970947"/>
                  </a:ext>
                </a:extLst>
              </a:tr>
              <a:tr h="26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391857"/>
                  </a:ext>
                </a:extLst>
              </a:tr>
              <a:tr h="27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279869"/>
                  </a:ext>
                </a:extLst>
              </a:tr>
              <a:tr h="26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Б/П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222775"/>
                  </a:ext>
                </a:extLst>
              </a:tr>
              <a:tr h="1269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предмета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выбор</a:t>
                      </a: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обручей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мячей)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380633"/>
                  </a:ext>
                </a:extLst>
              </a:tr>
              <a:tr h="1013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предмета на выбор (5 обручей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булав)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4052309"/>
                  </a:ext>
                </a:extLst>
              </a:tr>
              <a:tr h="500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2010-200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 обручей </a:t>
                      </a: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БУЛАВ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63683"/>
                  </a:ext>
                </a:extLst>
              </a:tr>
              <a:tr h="613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старше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обручей </a:t>
                      </a: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ленты + 2 мяча   (FIG)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7850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E7F27F-66AC-46CB-AE75-0296C5AC08B3}"/>
              </a:ext>
            </a:extLst>
          </p:cNvPr>
          <p:cNvSpPr txBox="1"/>
          <p:nvPr/>
        </p:nvSpPr>
        <p:spPr>
          <a:xfrm>
            <a:off x="5662081" y="257174"/>
            <a:ext cx="5743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Оплата и</a:t>
            </a:r>
            <a:r>
              <a:rPr lang="en-US" sz="2800" b="1" dirty="0"/>
              <a:t> </a:t>
            </a:r>
            <a:r>
              <a:rPr lang="ru-RU" sz="2800" b="1" dirty="0"/>
              <a:t>Банковские Реквизиты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8E188-FFFA-4CBB-95F8-395075928052}"/>
              </a:ext>
            </a:extLst>
          </p:cNvPr>
          <p:cNvSpPr txBox="1"/>
          <p:nvPr/>
        </p:nvSpPr>
        <p:spPr>
          <a:xfrm>
            <a:off x="5309356" y="938362"/>
            <a:ext cx="631888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Оплата производится с помощью банковских реквизитов или денежным переводом в эвро на имя DZAGOEVA MADONA </a:t>
            </a:r>
            <a:r>
              <a:rPr lang="en-US" b="1" dirty="0"/>
              <a:t>  </a:t>
            </a:r>
            <a:r>
              <a:rPr lang="ru-RU" b="1" dirty="0"/>
              <a:t>      </a:t>
            </a:r>
            <a:r>
              <a:rPr lang="en-US" b="1" dirty="0"/>
              <a:t>              </a:t>
            </a:r>
            <a:r>
              <a:rPr lang="ru-RU" b="1" dirty="0"/>
              <a:t>не отправлять   SHARE    методом</a:t>
            </a:r>
            <a:endParaRPr lang="en-US" b="1" dirty="0"/>
          </a:p>
          <a:p>
            <a:endParaRPr lang="ru-RU" b="1" dirty="0">
              <a:highlight>
                <a:srgbClr val="FFFF00"/>
              </a:highlight>
            </a:endParaRPr>
          </a:p>
          <a:p>
            <a:r>
              <a:rPr lang="ru-RU" sz="1600" b="1" dirty="0"/>
              <a:t>Банковские реквизиты</a:t>
            </a:r>
            <a:r>
              <a:rPr lang="en-US" sz="1600" b="1" dirty="0"/>
              <a:t>  </a:t>
            </a:r>
            <a:r>
              <a:rPr lang="ru-RU" sz="1600" b="1" dirty="0"/>
              <a:t>для стартового взноса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/>
              <a:t>БАНК БЕНЕФИЦИАРА</a:t>
            </a:r>
            <a:r>
              <a:rPr lang="en-US" sz="1600" b="1" dirty="0"/>
              <a:t>: Bank of Georgia ,  </a:t>
            </a:r>
            <a:r>
              <a:rPr lang="ru-RU" sz="1600" b="1" dirty="0"/>
              <a:t>SWIFT: BAGAGE22</a:t>
            </a:r>
            <a:r>
              <a:rPr lang="en-US" sz="1600" b="1" dirty="0"/>
              <a:t> </a:t>
            </a:r>
          </a:p>
          <a:p>
            <a:r>
              <a:rPr lang="ru-RU" sz="1600" b="1" dirty="0"/>
              <a:t>Адрес:</a:t>
            </a:r>
            <a:r>
              <a:rPr lang="en-US" sz="1600" b="1" dirty="0"/>
              <a:t>  </a:t>
            </a:r>
            <a:r>
              <a:rPr lang="ru-RU" sz="1600" b="1" dirty="0"/>
              <a:t>Ул. Гагарина 29а, Тбилиси 0160, Грузия</a:t>
            </a:r>
          </a:p>
          <a:p>
            <a:r>
              <a:rPr lang="ru-RU" sz="1600" b="1" dirty="0"/>
              <a:t>Банковский счет:</a:t>
            </a:r>
            <a:r>
              <a:rPr lang="en-US" sz="1600" b="1" dirty="0"/>
              <a:t> </a:t>
            </a:r>
            <a:r>
              <a:rPr lang="ru-RU" sz="1600" b="1" dirty="0"/>
              <a:t>GE83BG0000000821761200</a:t>
            </a:r>
          </a:p>
          <a:p>
            <a:r>
              <a:rPr lang="ru-RU" sz="1600" b="1" dirty="0"/>
              <a:t>Имя получателя:</a:t>
            </a:r>
            <a:r>
              <a:rPr lang="en-US" sz="1600" b="1" dirty="0"/>
              <a:t> </a:t>
            </a:r>
            <a:r>
              <a:rPr lang="ru-RU" sz="1600" b="1" dirty="0"/>
              <a:t>MADONA DZAGOEVA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1F4545-23C7-4D7F-8B77-D2736495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63693" y="1561345"/>
            <a:ext cx="259199" cy="25919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4F6239-6486-437B-B30D-765AEC456479}"/>
              </a:ext>
            </a:extLst>
          </p:cNvPr>
          <p:cNvCxnSpPr/>
          <p:nvPr/>
        </p:nvCxnSpPr>
        <p:spPr>
          <a:xfrm>
            <a:off x="5087355" y="185740"/>
            <a:ext cx="6849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B0D30A-0387-4D77-BFF9-04D2AAD24EDC}"/>
              </a:ext>
            </a:extLst>
          </p:cNvPr>
          <p:cNvCxnSpPr>
            <a:cxnSpLocks/>
          </p:cNvCxnSpPr>
          <p:nvPr/>
        </p:nvCxnSpPr>
        <p:spPr>
          <a:xfrm>
            <a:off x="11936821" y="185739"/>
            <a:ext cx="0" cy="550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DF4F0D5-0644-45E0-A973-73B7A634DFAC}"/>
              </a:ext>
            </a:extLst>
          </p:cNvPr>
          <p:cNvCxnSpPr/>
          <p:nvPr/>
        </p:nvCxnSpPr>
        <p:spPr>
          <a:xfrm>
            <a:off x="5087356" y="851828"/>
            <a:ext cx="6849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1E8A04-6050-4ADE-B250-FDBC422E4B19}"/>
              </a:ext>
            </a:extLst>
          </p:cNvPr>
          <p:cNvSpPr txBox="1"/>
          <p:nvPr/>
        </p:nvSpPr>
        <p:spPr>
          <a:xfrm>
            <a:off x="5317880" y="411887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Банковские реквизиты для оплаты гостиницы</a:t>
            </a:r>
            <a:r>
              <a:rPr lang="en-US" sz="1600" b="1" dirty="0"/>
              <a:t>:</a:t>
            </a:r>
          </a:p>
          <a:p>
            <a:r>
              <a:rPr lang="ru-RU" sz="1600" b="1" dirty="0"/>
              <a:t>БАНК БЕНЕФИЦИАРА</a:t>
            </a:r>
            <a:r>
              <a:rPr lang="en-US" sz="1600" b="1" dirty="0"/>
              <a:t>:  JSC TBC Bank, SWIFT: TBCBGE22</a:t>
            </a:r>
          </a:p>
          <a:p>
            <a:r>
              <a:rPr lang="ru-RU" sz="1600" b="1" dirty="0"/>
              <a:t>Адрес:</a:t>
            </a:r>
            <a:r>
              <a:rPr lang="fi-FI" sz="1600" b="1" dirty="0"/>
              <a:t> K. Marjanishvili St. 7, Tbilis</a:t>
            </a:r>
            <a:endParaRPr lang="en-US" sz="1600" b="1" dirty="0"/>
          </a:p>
          <a:p>
            <a:r>
              <a:rPr lang="ru-RU" sz="1600" b="1" dirty="0"/>
              <a:t>Банковский счет</a:t>
            </a:r>
            <a:r>
              <a:rPr lang="en-US" sz="1600" b="1" dirty="0"/>
              <a:t>:  GE65 TB70 1834 5064 3000 89</a:t>
            </a:r>
          </a:p>
          <a:p>
            <a:r>
              <a:rPr lang="ru-RU" sz="1600" b="1" dirty="0"/>
              <a:t>Имя получателя</a:t>
            </a:r>
            <a:r>
              <a:rPr lang="en-US" sz="1600" b="1" dirty="0"/>
              <a:t>:  MADONA DZAGOEVA</a:t>
            </a:r>
            <a:endParaRPr lang="ru-RU" sz="1600" b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ABDEE37-C307-4AF6-933B-9353B9DEAABB}"/>
              </a:ext>
            </a:extLst>
          </p:cNvPr>
          <p:cNvCxnSpPr>
            <a:cxnSpLocks/>
          </p:cNvCxnSpPr>
          <p:nvPr/>
        </p:nvCxnSpPr>
        <p:spPr>
          <a:xfrm flipV="1">
            <a:off x="5142098" y="5646968"/>
            <a:ext cx="6739980" cy="39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BE053D3-8B0A-42A4-BAEE-B16E3FB98252}"/>
              </a:ext>
            </a:extLst>
          </p:cNvPr>
          <p:cNvCxnSpPr>
            <a:cxnSpLocks/>
          </p:cNvCxnSpPr>
          <p:nvPr/>
        </p:nvCxnSpPr>
        <p:spPr>
          <a:xfrm flipH="1">
            <a:off x="5087356" y="1965784"/>
            <a:ext cx="684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99BA4BA-2741-4646-A549-42CB52008617}"/>
              </a:ext>
            </a:extLst>
          </p:cNvPr>
          <p:cNvCxnSpPr>
            <a:cxnSpLocks/>
          </p:cNvCxnSpPr>
          <p:nvPr/>
        </p:nvCxnSpPr>
        <p:spPr>
          <a:xfrm>
            <a:off x="5087356" y="3862238"/>
            <a:ext cx="6849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A034A-C9FA-4AA2-9E94-3F68A0BCD8DF}"/>
              </a:ext>
            </a:extLst>
          </p:cNvPr>
          <p:cNvSpPr txBox="1"/>
          <p:nvPr/>
        </p:nvSpPr>
        <p:spPr>
          <a:xfrm>
            <a:off x="3259467" y="5052641"/>
            <a:ext cx="8337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WhatsApp:+995571247171 </a:t>
            </a:r>
            <a:r>
              <a:rPr lang="ru-RU" sz="2000" b="1" dirty="0"/>
              <a:t>Мадонна Дзагоева(Русс)</a:t>
            </a:r>
          </a:p>
          <a:p>
            <a:r>
              <a:rPr lang="ru-RU" sz="2000" b="1" dirty="0"/>
              <a:t>(Английский пришлите на </a:t>
            </a:r>
            <a:r>
              <a:rPr lang="ru-RU" sz="2000" b="1" dirty="0" err="1"/>
              <a:t>майл</a:t>
            </a:r>
            <a:r>
              <a:rPr lang="ru-RU" sz="2000" b="1" dirty="0"/>
              <a:t> : </a:t>
            </a:r>
            <a:r>
              <a:rPr lang="en-US" sz="2000" b="1" dirty="0">
                <a:hlinkClick r:id="rId2"/>
              </a:rPr>
              <a:t>newlookcup@gmail.com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Instagram/Facebook:  new</a:t>
            </a:r>
            <a:r>
              <a:rPr lang="ru-RU" sz="2000" b="1" dirty="0"/>
              <a:t>_</a:t>
            </a:r>
            <a:r>
              <a:rPr lang="en-US" sz="2000" b="1" dirty="0"/>
              <a:t>look</a:t>
            </a:r>
            <a:r>
              <a:rPr lang="ru-RU" sz="2000" b="1" dirty="0"/>
              <a:t>_</a:t>
            </a:r>
            <a:r>
              <a:rPr lang="en-US" sz="2000" b="1" dirty="0"/>
              <a:t>rhythmic</a:t>
            </a:r>
            <a:r>
              <a:rPr lang="ru-RU" sz="2000" b="1" dirty="0"/>
              <a:t>_</a:t>
            </a:r>
            <a:r>
              <a:rPr lang="en-US" sz="2000" b="1" dirty="0"/>
              <a:t>gymnastics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Прямая трансляция через  </a:t>
            </a:r>
            <a:r>
              <a:rPr lang="en-US" sz="2000" b="1" dirty="0">
                <a:solidFill>
                  <a:srgbClr val="FF0000"/>
                </a:solidFill>
              </a:rPr>
              <a:t>YouTube </a:t>
            </a:r>
            <a:r>
              <a:rPr lang="ru-RU" sz="2000" b="1" dirty="0"/>
              <a:t>канал  </a:t>
            </a:r>
            <a:r>
              <a:rPr lang="en-US" sz="2000" b="1" dirty="0"/>
              <a:t>Madonna </a:t>
            </a:r>
            <a:r>
              <a:rPr lang="en-US" sz="2000" b="1" dirty="0" err="1"/>
              <a:t>Dzagoeva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8D389-1906-4A04-97C4-913D78F3CD9C}"/>
              </a:ext>
            </a:extLst>
          </p:cNvPr>
          <p:cNvSpPr txBox="1"/>
          <p:nvPr/>
        </p:nvSpPr>
        <p:spPr>
          <a:xfrm>
            <a:off x="3392601" y="2660910"/>
            <a:ext cx="5270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1-дневный тур В Казбеги</a:t>
            </a:r>
            <a:r>
              <a:rPr lang="en-US" sz="2000" b="1" dirty="0"/>
              <a:t>  </a:t>
            </a:r>
            <a:r>
              <a:rPr lang="ru-RU" sz="2000" b="1" dirty="0"/>
              <a:t>(церковь </a:t>
            </a:r>
            <a:r>
              <a:rPr lang="ru-RU" sz="2000" b="1" dirty="0" err="1"/>
              <a:t>Гергети</a:t>
            </a:r>
            <a:r>
              <a:rPr lang="ru-RU" sz="2000" b="1" dirty="0"/>
              <a:t>, Гудаури, Ананури)</a:t>
            </a:r>
            <a:r>
              <a:rPr lang="en-US" sz="2000" b="1" dirty="0"/>
              <a:t> </a:t>
            </a:r>
            <a:r>
              <a:rPr lang="ru-RU" sz="2000" b="1" dirty="0"/>
              <a:t>С Мастер-классом хинкали</a:t>
            </a:r>
            <a:r>
              <a:rPr lang="en-US" sz="2000" b="1" dirty="0"/>
              <a:t>  </a:t>
            </a:r>
          </a:p>
          <a:p>
            <a:r>
              <a:rPr lang="ru-RU" sz="2000" b="1" dirty="0"/>
              <a:t>(из картофеля и свинины) по желанию.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(</a:t>
            </a:r>
            <a:r>
              <a:rPr lang="ru-RU" sz="2000" b="1" dirty="0"/>
              <a:t>включая транспорт</a:t>
            </a:r>
            <a:r>
              <a:rPr lang="ka-GE" sz="2000" b="1" dirty="0"/>
              <a:t>,</a:t>
            </a:r>
            <a:r>
              <a:rPr lang="ru-RU" sz="2000" b="1" dirty="0"/>
              <a:t>гид</a:t>
            </a:r>
            <a:r>
              <a:rPr lang="ka-GE" sz="2000" b="1" dirty="0"/>
              <a:t>,</a:t>
            </a:r>
            <a:r>
              <a:rPr lang="ru-RU" sz="2000" b="1" dirty="0"/>
              <a:t> ланч</a:t>
            </a:r>
            <a:r>
              <a:rPr lang="en-US" sz="2000" b="1" dirty="0"/>
              <a:t>) 55</a:t>
            </a:r>
            <a:r>
              <a:rPr lang="ru-RU" sz="2000" b="1" dirty="0"/>
              <a:t> эвро с</a:t>
            </a:r>
            <a:r>
              <a:rPr lang="en-US" sz="2000" b="1" dirty="0"/>
              <a:t> </a:t>
            </a:r>
            <a:r>
              <a:rPr lang="ru-RU" sz="2000" b="1" dirty="0"/>
              <a:t>чел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3A523-E387-4F8D-BF44-CB07167DAEEB}"/>
              </a:ext>
            </a:extLst>
          </p:cNvPr>
          <p:cNvSpPr txBox="1"/>
          <p:nvPr/>
        </p:nvSpPr>
        <p:spPr>
          <a:xfrm>
            <a:off x="3462338" y="1055961"/>
            <a:ext cx="5470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1-дневный тур в Кахетии</a:t>
            </a:r>
            <a:r>
              <a:rPr lang="en-US" sz="2000" b="1" dirty="0"/>
              <a:t> </a:t>
            </a:r>
            <a:r>
              <a:rPr lang="ru-RU" sz="2000" b="1" dirty="0"/>
              <a:t>-</a:t>
            </a:r>
            <a:r>
              <a:rPr lang="en-US" sz="2000" b="1" dirty="0"/>
              <a:t> </a:t>
            </a:r>
            <a:r>
              <a:rPr lang="ru-RU" sz="2000" b="1" dirty="0"/>
              <a:t>Сигнаги </a:t>
            </a:r>
            <a:r>
              <a:rPr lang="ru-RU" sz="2000" b="1" dirty="0" err="1"/>
              <a:t>Бодбе</a:t>
            </a:r>
            <a:endParaRPr lang="en-US" sz="2000" b="1" dirty="0"/>
          </a:p>
          <a:p>
            <a:r>
              <a:rPr lang="ru-RU" sz="2000" b="1" dirty="0"/>
              <a:t>Винный тур по Кахетии </a:t>
            </a:r>
            <a:r>
              <a:rPr lang="ka-GE" sz="2000" b="1" dirty="0"/>
              <a:t>(</a:t>
            </a:r>
            <a:r>
              <a:rPr lang="ru-RU" sz="2000" b="1" dirty="0"/>
              <a:t>для взрослых</a:t>
            </a:r>
            <a:r>
              <a:rPr lang="ka-GE" sz="2000" b="1" dirty="0"/>
              <a:t>).</a:t>
            </a:r>
            <a:endParaRPr lang="en-US" sz="2000" b="1" dirty="0"/>
          </a:p>
          <a:p>
            <a:r>
              <a:rPr lang="ru-RU" sz="2000" b="1" dirty="0"/>
              <a:t>(включая транспорт</a:t>
            </a:r>
            <a:r>
              <a:rPr lang="ka-GE" sz="2000" b="1" dirty="0"/>
              <a:t>,</a:t>
            </a:r>
            <a:r>
              <a:rPr lang="ru-RU" sz="2000" b="1" dirty="0"/>
              <a:t>гид</a:t>
            </a:r>
            <a:r>
              <a:rPr lang="ka-GE" sz="2000" b="1" dirty="0"/>
              <a:t>,</a:t>
            </a:r>
            <a:r>
              <a:rPr lang="ru-RU" sz="2000" b="1" dirty="0"/>
              <a:t> ланч ) 4</a:t>
            </a:r>
            <a:r>
              <a:rPr lang="en-US" sz="2000" b="1" dirty="0"/>
              <a:t>5</a:t>
            </a:r>
            <a:r>
              <a:rPr lang="ru-RU" sz="2000" b="1" dirty="0"/>
              <a:t> эвро с</a:t>
            </a:r>
            <a:r>
              <a:rPr lang="en-US" sz="2000" b="1" dirty="0"/>
              <a:t> </a:t>
            </a:r>
            <a:r>
              <a:rPr lang="ru-RU" sz="2000" b="1" dirty="0"/>
              <a:t>чел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F5E09D-F5D5-45E9-B95D-A5B0706F0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" y="2626345"/>
            <a:ext cx="2810290" cy="184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97D1C6-2C0F-408D-B5CF-0B6C638BB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07" y="2612875"/>
            <a:ext cx="2428649" cy="183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2955DD-E51B-4E20-9BA5-77C9CA8DA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1" y="785718"/>
            <a:ext cx="2805725" cy="159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B1C4CD-2996-453C-9F1D-493E0AA4234E}"/>
              </a:ext>
            </a:extLst>
          </p:cNvPr>
          <p:cNvSpPr txBox="1"/>
          <p:nvPr/>
        </p:nvSpPr>
        <p:spPr>
          <a:xfrm>
            <a:off x="3039070" y="171385"/>
            <a:ext cx="6113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Специальный тур от организаторов </a:t>
            </a:r>
            <a:endParaRPr lang="ru-RU" sz="28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06E01A-2377-4CB8-9840-067C97FDA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07" y="785718"/>
            <a:ext cx="2428651" cy="167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F5AD54-26EC-4986-A796-06407EBAF7E5}"/>
              </a:ext>
            </a:extLst>
          </p:cNvPr>
          <p:cNvSpPr txBox="1"/>
          <p:nvPr/>
        </p:nvSpPr>
        <p:spPr>
          <a:xfrm>
            <a:off x="2573667" y="4562523"/>
            <a:ext cx="831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Контактная информация организационного комитета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8DDA4F-AE03-45BE-9DB6-7707D3B33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7" y="4810303"/>
            <a:ext cx="1710423" cy="173687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B950716-260F-43B9-B259-EBB0EA838090}"/>
              </a:ext>
            </a:extLst>
          </p:cNvPr>
          <p:cNvCxnSpPr>
            <a:cxnSpLocks/>
          </p:cNvCxnSpPr>
          <p:nvPr/>
        </p:nvCxnSpPr>
        <p:spPr>
          <a:xfrm>
            <a:off x="157163" y="651817"/>
            <a:ext cx="11877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741583B-743E-412E-AD0D-C530507C2C2A}"/>
              </a:ext>
            </a:extLst>
          </p:cNvPr>
          <p:cNvCxnSpPr/>
          <p:nvPr/>
        </p:nvCxnSpPr>
        <p:spPr>
          <a:xfrm>
            <a:off x="157163" y="2468590"/>
            <a:ext cx="11815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2AE1681-F54D-45EE-8F3A-529AE2AB3C9E}"/>
              </a:ext>
            </a:extLst>
          </p:cNvPr>
          <p:cNvCxnSpPr>
            <a:cxnSpLocks/>
          </p:cNvCxnSpPr>
          <p:nvPr/>
        </p:nvCxnSpPr>
        <p:spPr>
          <a:xfrm flipV="1">
            <a:off x="157163" y="4479087"/>
            <a:ext cx="11815762" cy="4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142A9A4-1078-4AF3-9F48-2E5ED4AB7925}"/>
              </a:ext>
            </a:extLst>
          </p:cNvPr>
          <p:cNvCxnSpPr>
            <a:cxnSpLocks/>
          </p:cNvCxnSpPr>
          <p:nvPr/>
        </p:nvCxnSpPr>
        <p:spPr>
          <a:xfrm flipV="1">
            <a:off x="157163" y="6729403"/>
            <a:ext cx="118157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B6A5617-441F-4059-A187-0F77E2D8F747}"/>
              </a:ext>
            </a:extLst>
          </p:cNvPr>
          <p:cNvCxnSpPr>
            <a:cxnSpLocks/>
          </p:cNvCxnSpPr>
          <p:nvPr/>
        </p:nvCxnSpPr>
        <p:spPr>
          <a:xfrm>
            <a:off x="11972925" y="128596"/>
            <a:ext cx="0" cy="6600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E61D1D6-CC8B-4822-A05D-C29588314A20}"/>
              </a:ext>
            </a:extLst>
          </p:cNvPr>
          <p:cNvCxnSpPr>
            <a:cxnSpLocks/>
          </p:cNvCxnSpPr>
          <p:nvPr/>
        </p:nvCxnSpPr>
        <p:spPr>
          <a:xfrm>
            <a:off x="157163" y="128596"/>
            <a:ext cx="0" cy="6600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A6F940F-096E-4B8C-86BA-E2AF517EB8AE}"/>
              </a:ext>
            </a:extLst>
          </p:cNvPr>
          <p:cNvCxnSpPr>
            <a:cxnSpLocks/>
          </p:cNvCxnSpPr>
          <p:nvPr/>
        </p:nvCxnSpPr>
        <p:spPr>
          <a:xfrm flipH="1">
            <a:off x="157163" y="171385"/>
            <a:ext cx="11815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87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1354</Words>
  <Application>Microsoft Office PowerPoint</Application>
  <PresentationFormat>Широкоэкранный</PresentationFormat>
  <Paragraphs>221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Segoe UI</vt:lpstr>
      <vt:lpstr>Sylfaen</vt:lpstr>
      <vt:lpstr>Тема Office</vt:lpstr>
      <vt:lpstr>Презентация PowerPoint</vt:lpstr>
      <vt:lpstr>IX   Международный турнир  по художественной гимнастике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I I   Международный турнир    по художественной гимнастике  New Look Cup 2023 </dc:title>
  <dc:creator>grigoriani artur</dc:creator>
  <cp:lastModifiedBy>grigoriani artur</cp:lastModifiedBy>
  <cp:revision>207</cp:revision>
  <dcterms:created xsi:type="dcterms:W3CDTF">2023-03-01T08:41:55Z</dcterms:created>
  <dcterms:modified xsi:type="dcterms:W3CDTF">2024-05-22T19:17:04Z</dcterms:modified>
</cp:coreProperties>
</file>